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H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456CF-A82D-47B1-BE22-8215E5034C0C}" type="datetimeFigureOut">
              <a:rPr lang="en-HK" smtClean="0"/>
              <a:t>21/6/2021</a:t>
            </a:fld>
            <a:endParaRPr lang="en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51E3-EAC4-47AC-86C4-EC91A636989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474352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456CF-A82D-47B1-BE22-8215E5034C0C}" type="datetimeFigureOut">
              <a:rPr lang="en-HK" smtClean="0"/>
              <a:t>21/6/2021</a:t>
            </a:fld>
            <a:endParaRPr lang="en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51E3-EAC4-47AC-86C4-EC91A636989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097748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456CF-A82D-47B1-BE22-8215E5034C0C}" type="datetimeFigureOut">
              <a:rPr lang="en-HK" smtClean="0"/>
              <a:t>21/6/2021</a:t>
            </a:fld>
            <a:endParaRPr lang="en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51E3-EAC4-47AC-86C4-EC91A636989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37148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456CF-A82D-47B1-BE22-8215E5034C0C}" type="datetimeFigureOut">
              <a:rPr lang="en-HK" smtClean="0"/>
              <a:t>21/6/2021</a:t>
            </a:fld>
            <a:endParaRPr lang="en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51E3-EAC4-47AC-86C4-EC91A636989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142837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456CF-A82D-47B1-BE22-8215E5034C0C}" type="datetimeFigureOut">
              <a:rPr lang="en-HK" smtClean="0"/>
              <a:t>21/6/2021</a:t>
            </a:fld>
            <a:endParaRPr lang="en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51E3-EAC4-47AC-86C4-EC91A636989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405872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456CF-A82D-47B1-BE22-8215E5034C0C}" type="datetimeFigureOut">
              <a:rPr lang="en-HK" smtClean="0"/>
              <a:t>21/6/2021</a:t>
            </a:fld>
            <a:endParaRPr lang="en-H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51E3-EAC4-47AC-86C4-EC91A636989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753385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456CF-A82D-47B1-BE22-8215E5034C0C}" type="datetimeFigureOut">
              <a:rPr lang="en-HK" smtClean="0"/>
              <a:t>21/6/2021</a:t>
            </a:fld>
            <a:endParaRPr lang="en-H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51E3-EAC4-47AC-86C4-EC91A636989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598075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456CF-A82D-47B1-BE22-8215E5034C0C}" type="datetimeFigureOut">
              <a:rPr lang="en-HK" smtClean="0"/>
              <a:t>21/6/2021</a:t>
            </a:fld>
            <a:endParaRPr lang="en-H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51E3-EAC4-47AC-86C4-EC91A636989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829366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456CF-A82D-47B1-BE22-8215E5034C0C}" type="datetimeFigureOut">
              <a:rPr lang="en-HK" smtClean="0"/>
              <a:t>21/6/2021</a:t>
            </a:fld>
            <a:endParaRPr lang="en-H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51E3-EAC4-47AC-86C4-EC91A636989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52806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456CF-A82D-47B1-BE22-8215E5034C0C}" type="datetimeFigureOut">
              <a:rPr lang="en-HK" smtClean="0"/>
              <a:t>21/6/2021</a:t>
            </a:fld>
            <a:endParaRPr lang="en-H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51E3-EAC4-47AC-86C4-EC91A636989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37535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456CF-A82D-47B1-BE22-8215E5034C0C}" type="datetimeFigureOut">
              <a:rPr lang="en-HK" smtClean="0"/>
              <a:t>21/6/2021</a:t>
            </a:fld>
            <a:endParaRPr lang="en-H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51E3-EAC4-47AC-86C4-EC91A636989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805407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456CF-A82D-47B1-BE22-8215E5034C0C}" type="datetimeFigureOut">
              <a:rPr lang="en-HK" smtClean="0"/>
              <a:t>21/6/2021</a:t>
            </a:fld>
            <a:endParaRPr lang="en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E51E3-EAC4-47AC-86C4-EC91A636989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956080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K" dirty="0" smtClean="0"/>
              <a:t>Gel 21/06/2021</a:t>
            </a:r>
            <a:endParaRPr lang="en-H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arenR"/>
            </a:pPr>
            <a:r>
              <a:rPr lang="en-HK" dirty="0" smtClean="0"/>
              <a:t>DNA ladder</a:t>
            </a:r>
          </a:p>
          <a:p>
            <a:pPr marL="0" indent="0">
              <a:buNone/>
            </a:pPr>
            <a:r>
              <a:rPr lang="en-HK" dirty="0" smtClean="0"/>
              <a:t>2) Sample 1</a:t>
            </a:r>
          </a:p>
          <a:p>
            <a:pPr marL="0" indent="0">
              <a:buNone/>
            </a:pPr>
            <a:r>
              <a:rPr lang="en-HK" dirty="0" smtClean="0"/>
              <a:t>3)</a:t>
            </a:r>
            <a:r>
              <a:rPr lang="en-HK" dirty="0" smtClean="0"/>
              <a:t> Sample 2</a:t>
            </a:r>
            <a:endParaRPr lang="en-HK" dirty="0" smtClean="0"/>
          </a:p>
          <a:p>
            <a:pPr marL="0" indent="0">
              <a:buNone/>
            </a:pPr>
            <a:r>
              <a:rPr lang="en-HK" dirty="0" smtClean="0"/>
              <a:t>4)</a:t>
            </a:r>
            <a:r>
              <a:rPr lang="en-HK" dirty="0" smtClean="0"/>
              <a:t> Sample 3</a:t>
            </a:r>
            <a:endParaRPr lang="en-HK" dirty="0" smtClean="0"/>
          </a:p>
          <a:p>
            <a:pPr marL="0" indent="0">
              <a:buNone/>
            </a:pPr>
            <a:r>
              <a:rPr lang="en-HK" dirty="0" smtClean="0"/>
              <a:t>5)</a:t>
            </a:r>
            <a:r>
              <a:rPr lang="en-HK" dirty="0" smtClean="0"/>
              <a:t> Sample 4</a:t>
            </a:r>
            <a:endParaRPr lang="en-HK" dirty="0" smtClean="0"/>
          </a:p>
          <a:p>
            <a:pPr marL="0" indent="0">
              <a:buNone/>
            </a:pPr>
            <a:r>
              <a:rPr lang="en-HK" dirty="0" smtClean="0"/>
              <a:t>6)</a:t>
            </a:r>
            <a:r>
              <a:rPr lang="en-HK" dirty="0" smtClean="0"/>
              <a:t> Sample 5</a:t>
            </a:r>
            <a:endParaRPr lang="en-HK" dirty="0" smtClean="0"/>
          </a:p>
          <a:p>
            <a:pPr marL="0" indent="0">
              <a:buNone/>
            </a:pPr>
            <a:r>
              <a:rPr lang="en-HK" dirty="0" smtClean="0"/>
              <a:t>7)</a:t>
            </a:r>
            <a:r>
              <a:rPr lang="en-HK" dirty="0" smtClean="0"/>
              <a:t> Sample 6</a:t>
            </a:r>
            <a:endParaRPr lang="en-HK" dirty="0" smtClean="0"/>
          </a:p>
          <a:p>
            <a:pPr marL="0" indent="0">
              <a:buNone/>
            </a:pPr>
            <a:r>
              <a:rPr lang="en-HK" dirty="0" smtClean="0"/>
              <a:t>8)</a:t>
            </a:r>
            <a:r>
              <a:rPr lang="en-HK" dirty="0" smtClean="0"/>
              <a:t> Sample 7</a:t>
            </a:r>
            <a:endParaRPr lang="en-HK" dirty="0" smtClean="0"/>
          </a:p>
          <a:p>
            <a:pPr marL="0" indent="0">
              <a:buNone/>
            </a:pPr>
            <a:r>
              <a:rPr lang="en-HK" dirty="0" smtClean="0"/>
              <a:t>9)</a:t>
            </a:r>
            <a:r>
              <a:rPr lang="en-HK" dirty="0" smtClean="0"/>
              <a:t> Sample 8</a:t>
            </a:r>
            <a:endParaRPr lang="en-HK" dirty="0" smtClean="0"/>
          </a:p>
          <a:p>
            <a:pPr marL="0" indent="0">
              <a:buNone/>
            </a:pPr>
            <a:r>
              <a:rPr lang="en-HK" dirty="0" smtClean="0"/>
              <a:t>10)</a:t>
            </a:r>
            <a:r>
              <a:rPr lang="en-HK" dirty="0" smtClean="0"/>
              <a:t> Sample 9</a:t>
            </a:r>
            <a:endParaRPr lang="en-HK" dirty="0" smtClean="0"/>
          </a:p>
          <a:p>
            <a:pPr marL="0" indent="0">
              <a:buNone/>
            </a:pPr>
            <a:endParaRPr lang="en-HK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8541" t="28120" r="41266" b="27436"/>
          <a:stretch/>
        </p:blipFill>
        <p:spPr>
          <a:xfrm>
            <a:off x="4757344" y="1690688"/>
            <a:ext cx="5939411" cy="491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413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40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Gel 21/06/2021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Gel 21/06/2021</dc:title>
  <dc:creator>Roo</dc:creator>
  <cp:lastModifiedBy>Roo</cp:lastModifiedBy>
  <cp:revision>1</cp:revision>
  <dcterms:created xsi:type="dcterms:W3CDTF">2021-06-21T09:08:50Z</dcterms:created>
  <dcterms:modified xsi:type="dcterms:W3CDTF">2021-06-21T09:10:56Z</dcterms:modified>
</cp:coreProperties>
</file>