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0022C-F14A-4978-A37C-D5E1D9EBD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611A2-B1A4-486E-B9D9-50E2597F61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66193-C38F-4D67-A62D-34DA7920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25BA7-BE21-47D9-B56D-575F98C5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67D50-3D67-484B-B596-232238DC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3680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A830F-D590-496B-8308-C97452C4B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57C5B4-4CBF-4CEA-A655-B0D96AED00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EAAEC-FA02-4F3F-94F5-4B3220882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4E46B-F9E6-4E63-875D-9B29F8B4F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217B2-0A53-4D6A-989D-EDFFE244B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6536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93E8E8-EE2A-4945-80D9-0C963BCB9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2FB82-917A-4485-B893-8C01D0292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3A269-D2C9-4B0F-9960-3180D876E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92667-B924-4833-A098-036DF7EBF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9B507-913D-47A1-BC44-F8E211D3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9352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E98B5-4BB8-4E18-8F1B-BDD298EA2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D0896-4BE1-4521-ABFE-1A4691BA4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FAA93-FB10-4550-AD01-AC6AA3DCA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33B83-D7E5-4086-88FD-C8169F63D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26159-1971-4A01-B36C-4FFA607D0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12558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DAEB6-73DD-4132-878E-D1B26A16D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D02822-B897-474A-8659-4E8DCD916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D243C-467D-4093-9E61-CCDF5F1BE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66444-4EBC-468C-97FE-A845EF21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330CA-EDED-4C36-8A4C-C722A2C86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7458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4A613-8A84-4F6E-BA1B-2163E2C2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655BA-8F2F-4487-B08B-9AF24DDC5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5B2E94-4571-4182-BF1F-59DEBD5A1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B26DF-C59A-48F4-8F03-2D272C0B1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6AC6E-FE33-4CBC-8B1D-243D9CF8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02FBF-24A4-417C-A722-C138462E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86415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007D0-7D7F-48B5-82AF-13969646C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5541E8-A84A-4511-9B08-249BB0C4F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F587-645A-40EE-B886-B79BDA74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460AD-8353-4F50-B0F0-F5DE5BC9F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7A6C7-6A3C-4C24-AD52-CAA4DE64BB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6D46B9-EDE1-4DD8-92C3-D8348E24F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97343A-0212-4AA4-AB8F-CC116645D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4253A-9E45-4B7D-9E18-7FE9DF550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87470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3655F-5AC9-44FA-8BA0-4FF66738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71E3FA-CB22-413F-83DF-89481CEF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7A05D0-53AA-46D1-B43A-5FC044003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F3871-B821-4AA7-A9F1-7CE1B9BDE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259315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F425AB-A116-4FB9-8790-34C443EA1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032C44-B997-4EEB-BC4E-B0204D217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1F4EA-3CC0-4ED6-AFDB-EB253095C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1267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F015-1366-4FD5-8AB7-EF5FF57CB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486FE-2EA2-426F-A5CE-427C454EB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332AE-1F2A-4DC6-851C-46C44B20B3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3E4E5-3568-426E-BD77-E9C33941E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7F07C-79F3-4F61-B903-42F6A65F9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5E583-8742-481F-9F29-02AD4BB1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80313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823CD-4620-47A8-9A3A-38A600F49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2F3D10-3492-45BB-904A-0CB728C784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8D6469-9BAE-422D-B774-57BF0C953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1C896-4877-433B-A725-B27509CFE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450F4-4FAC-4892-8807-D48E46C2A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EF959-10A7-44FD-B69B-07CA9A42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4068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1BD59-40D4-47BD-813A-376A53ADA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9648E-2B03-4B1F-A8B3-FC55AC9D0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45F3E-27FB-44E3-B074-934A130650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59462-509B-43EB-B654-96ED404A762B}" type="datetimeFigureOut">
              <a:rPr lang="en-HK" smtClean="0"/>
              <a:t>5/6/2021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FD8E1-360D-493D-86D7-F82A38C756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60E8C-F85D-4C4B-A857-395756B917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A5840-50CF-49D3-BE05-892D01BE662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7798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8A379-8BE1-4E84-8475-AFC3DEE806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A17B4C-6E1F-4162-A4AC-97D3A0605B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65182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057B7-A857-4A89-A846-7B26335FF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 Guo Wei 04/06/2021</a:t>
            </a:r>
            <a:endParaRPr lang="en-H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0D2BE-B7B1-4FD3-B031-6B210D277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Ladder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D99BB8-25B9-498A-929E-CDBABC03EC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25" t="28592" r="40542" b="23711"/>
          <a:stretch/>
        </p:blipFill>
        <p:spPr>
          <a:xfrm>
            <a:off x="7456602" y="2262432"/>
            <a:ext cx="2978870" cy="327110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28510BC-C084-4E9F-91A4-079905AD20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2" t="10757" r="58171" b="14813"/>
          <a:stretch/>
        </p:blipFill>
        <p:spPr bwMode="auto">
          <a:xfrm>
            <a:off x="2818615" y="2262432"/>
            <a:ext cx="989814" cy="345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096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Data for Guo Wei 04/06/2021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Kinghorn</dc:creator>
  <cp:lastModifiedBy>Andrew Kinghorn</cp:lastModifiedBy>
  <cp:revision>1</cp:revision>
  <dcterms:created xsi:type="dcterms:W3CDTF">2021-06-05T03:11:41Z</dcterms:created>
  <dcterms:modified xsi:type="dcterms:W3CDTF">2021-06-05T03:11:57Z</dcterms:modified>
</cp:coreProperties>
</file>