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4" r:id="rId3"/>
    <p:sldId id="305" r:id="rId4"/>
    <p:sldId id="308" r:id="rId5"/>
    <p:sldId id="303" r:id="rId6"/>
    <p:sldId id="315" r:id="rId7"/>
    <p:sldId id="309" r:id="rId8"/>
    <p:sldId id="312" r:id="rId9"/>
    <p:sldId id="324" r:id="rId10"/>
    <p:sldId id="310" r:id="rId11"/>
    <p:sldId id="311" r:id="rId12"/>
    <p:sldId id="321" r:id="rId13"/>
    <p:sldId id="322" r:id="rId14"/>
    <p:sldId id="320" r:id="rId15"/>
    <p:sldId id="32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 notes" id="{1EE2BDCA-6057-43BB-8A00-6A2C5E01EC1E}">
          <p14:sldIdLst>
            <p14:sldId id="302"/>
            <p14:sldId id="304"/>
            <p14:sldId id="305"/>
            <p14:sldId id="308"/>
            <p14:sldId id="303"/>
            <p14:sldId id="315"/>
          </p14:sldIdLst>
        </p14:section>
        <p14:section name="Public" id="{7052B448-8E2D-400F-8F03-A1DFBE3C2689}">
          <p14:sldIdLst>
            <p14:sldId id="309"/>
            <p14:sldId id="312"/>
            <p14:sldId id="324"/>
            <p14:sldId id="310"/>
            <p14:sldId id="311"/>
            <p14:sldId id="321"/>
            <p14:sldId id="322"/>
            <p14:sldId id="320"/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2" pos="6528" userDrawn="1">
          <p15:clr>
            <a:srgbClr val="A4A3A4"/>
          </p15:clr>
        </p15:guide>
        <p15:guide id="3" orient="horz" pos="22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ffice" initials="O" lastIdx="1" clrIdx="0">
    <p:extLst>
      <p:ext uri="{19B8F6BF-5375-455C-9EA6-DF929625EA0E}">
        <p15:presenceInfo xmlns:p15="http://schemas.microsoft.com/office/powerpoint/2012/main" userId="Off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8A10"/>
    <a:srgbClr val="9DB014"/>
    <a:srgbClr val="808000"/>
    <a:srgbClr val="ACC016"/>
    <a:srgbClr val="CCE41A"/>
    <a:srgbClr val="7E8563"/>
    <a:srgbClr val="F39F43"/>
    <a:srgbClr val="586A74"/>
    <a:srgbClr val="CCC3B2"/>
    <a:srgbClr val="CCD8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434F8E-D1B8-42B4-B3DF-110188515A1E}" v="11" dt="2021-07-23T08:15:58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8" autoAdjust="0"/>
    <p:restoredTop sz="95688" autoAdjust="0"/>
  </p:normalViewPr>
  <p:slideViewPr>
    <p:cSldViewPr snapToGrid="0" showGuides="1">
      <p:cViewPr varScale="1">
        <p:scale>
          <a:sx n="63" d="100"/>
          <a:sy n="63" d="100"/>
        </p:scale>
        <p:origin x="102" y="408"/>
      </p:cViewPr>
      <p:guideLst>
        <p:guide pos="6528"/>
        <p:guide orient="horz" pos="22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0"/>
    </p:cViewPr>
  </p:sorterViewPr>
  <p:notesViewPr>
    <p:cSldViewPr snapToGrid="0" showGuides="1">
      <p:cViewPr varScale="1">
        <p:scale>
          <a:sx n="66" d="100"/>
          <a:sy n="66" d="100"/>
        </p:scale>
        <p:origin x="277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fapeng@gmail.com" userId="2669f569af2300fc" providerId="LiveId" clId="{414FAF95-69CA-4F95-95B2-3326AA6F3157}"/>
    <pc:docChg chg="undo custSel modSld">
      <pc:chgData name="elfapeng@gmail.com" userId="2669f569af2300fc" providerId="LiveId" clId="{414FAF95-69CA-4F95-95B2-3326AA6F3157}" dt="2019-11-01T02:33:25.648" v="245" actId="1037"/>
      <pc:docMkLst>
        <pc:docMk/>
      </pc:docMkLst>
      <pc:sldChg chg="addSp modSp">
        <pc:chgData name="elfapeng@gmail.com" userId="2669f569af2300fc" providerId="LiveId" clId="{414FAF95-69CA-4F95-95B2-3326AA6F3157}" dt="2019-11-01T02:33:25.648" v="245" actId="1037"/>
        <pc:sldMkLst>
          <pc:docMk/>
          <pc:sldMk cId="1237605318" sldId="275"/>
        </pc:sldMkLst>
        <pc:spChg chg="mod">
          <ac:chgData name="elfapeng@gmail.com" userId="2669f569af2300fc" providerId="LiveId" clId="{414FAF95-69CA-4F95-95B2-3326AA6F3157}" dt="2019-11-01T02:33:20.059" v="220" actId="164"/>
          <ac:spMkLst>
            <pc:docMk/>
            <pc:sldMk cId="1237605318" sldId="275"/>
            <ac:spMk id="5" creationId="{00000000-0000-0000-0000-000000000000}"/>
          </ac:spMkLst>
        </pc:spChg>
        <pc:spChg chg="mod">
          <ac:chgData name="elfapeng@gmail.com" userId="2669f569af2300fc" providerId="LiveId" clId="{414FAF95-69CA-4F95-95B2-3326AA6F3157}" dt="2019-11-01T02:33:20.059" v="220" actId="164"/>
          <ac:spMkLst>
            <pc:docMk/>
            <pc:sldMk cId="1237605318" sldId="275"/>
            <ac:spMk id="9" creationId="{00000000-0000-0000-0000-000000000000}"/>
          </ac:spMkLst>
        </pc:spChg>
        <pc:spChg chg="mod">
          <ac:chgData name="elfapeng@gmail.com" userId="2669f569af2300fc" providerId="LiveId" clId="{414FAF95-69CA-4F95-95B2-3326AA6F3157}" dt="2019-11-01T02:33:20.059" v="220" actId="164"/>
          <ac:spMkLst>
            <pc:docMk/>
            <pc:sldMk cId="1237605318" sldId="275"/>
            <ac:spMk id="10" creationId="{00000000-0000-0000-0000-000000000000}"/>
          </ac:spMkLst>
        </pc:spChg>
        <pc:spChg chg="mod">
          <ac:chgData name="elfapeng@gmail.com" userId="2669f569af2300fc" providerId="LiveId" clId="{414FAF95-69CA-4F95-95B2-3326AA6F3157}" dt="2019-11-01T02:33:20.059" v="220" actId="164"/>
          <ac:spMkLst>
            <pc:docMk/>
            <pc:sldMk cId="1237605318" sldId="275"/>
            <ac:spMk id="11" creationId="{00000000-0000-0000-0000-000000000000}"/>
          </ac:spMkLst>
        </pc:spChg>
        <pc:grpChg chg="add mod">
          <ac:chgData name="elfapeng@gmail.com" userId="2669f569af2300fc" providerId="LiveId" clId="{414FAF95-69CA-4F95-95B2-3326AA6F3157}" dt="2019-11-01T02:33:25.648" v="245" actId="1037"/>
          <ac:grpSpMkLst>
            <pc:docMk/>
            <pc:sldMk cId="1237605318" sldId="275"/>
            <ac:grpSpMk id="2" creationId="{3D8CB992-54EC-4F3E-90B6-77693FA4B998}"/>
          </ac:grpSpMkLst>
        </pc:grpChg>
        <pc:grpChg chg="add mod">
          <ac:chgData name="elfapeng@gmail.com" userId="2669f569af2300fc" providerId="LiveId" clId="{414FAF95-69CA-4F95-95B2-3326AA6F3157}" dt="2019-11-01T02:33:21.759" v="230" actId="1037"/>
          <ac:grpSpMkLst>
            <pc:docMk/>
            <pc:sldMk cId="1237605318" sldId="275"/>
            <ac:grpSpMk id="7" creationId="{BAA37207-5B9E-4D1D-B870-53CC101FBEB5}"/>
          </ac:grpSpMkLst>
        </pc:grpChg>
        <pc:grpChg chg="mod">
          <ac:chgData name="elfapeng@gmail.com" userId="2669f569af2300fc" providerId="LiveId" clId="{414FAF95-69CA-4F95-95B2-3326AA6F3157}" dt="2019-11-01T02:33:20.059" v="220" actId="164"/>
          <ac:grpSpMkLst>
            <pc:docMk/>
            <pc:sldMk cId="1237605318" sldId="275"/>
            <ac:grpSpMk id="17" creationId="{00000000-0000-0000-0000-000000000000}"/>
          </ac:grpSpMkLst>
        </pc:grpChg>
        <pc:picChg chg="mod">
          <ac:chgData name="elfapeng@gmail.com" userId="2669f569af2300fc" providerId="LiveId" clId="{414FAF95-69CA-4F95-95B2-3326AA6F3157}" dt="2019-11-01T02:33:13.513" v="206" actId="164"/>
          <ac:picMkLst>
            <pc:docMk/>
            <pc:sldMk cId="1237605318" sldId="275"/>
            <ac:picMk id="14" creationId="{00000000-0000-0000-0000-000000000000}"/>
          </ac:picMkLst>
        </pc:picChg>
        <pc:picChg chg="mod">
          <ac:chgData name="elfapeng@gmail.com" userId="2669f569af2300fc" providerId="LiveId" clId="{414FAF95-69CA-4F95-95B2-3326AA6F3157}" dt="2019-11-01T02:33:13.513" v="206" actId="164"/>
          <ac:picMkLst>
            <pc:docMk/>
            <pc:sldMk cId="1237605318" sldId="275"/>
            <ac:picMk id="15" creationId="{00000000-0000-0000-0000-000000000000}"/>
          </ac:picMkLst>
        </pc:picChg>
        <pc:picChg chg="mod">
          <ac:chgData name="elfapeng@gmail.com" userId="2669f569af2300fc" providerId="LiveId" clId="{414FAF95-69CA-4F95-95B2-3326AA6F3157}" dt="2019-11-01T02:33:13.513" v="206" actId="164"/>
          <ac:picMkLst>
            <pc:docMk/>
            <pc:sldMk cId="1237605318" sldId="275"/>
            <ac:picMk id="16" creationId="{00000000-0000-0000-0000-000000000000}"/>
          </ac:picMkLst>
        </pc:picChg>
        <pc:picChg chg="add mod">
          <ac:chgData name="elfapeng@gmail.com" userId="2669f569af2300fc" providerId="LiveId" clId="{414FAF95-69CA-4F95-95B2-3326AA6F3157}" dt="2019-11-01T02:33:11.749" v="205" actId="571"/>
          <ac:picMkLst>
            <pc:docMk/>
            <pc:sldMk cId="1237605318" sldId="275"/>
            <ac:picMk id="18" creationId="{45E14B70-9C24-4B73-B919-A22B84342015}"/>
          </ac:picMkLst>
        </pc:picChg>
        <pc:picChg chg="add mod">
          <ac:chgData name="elfapeng@gmail.com" userId="2669f569af2300fc" providerId="LiveId" clId="{414FAF95-69CA-4F95-95B2-3326AA6F3157}" dt="2019-11-01T02:33:11.749" v="205" actId="571"/>
          <ac:picMkLst>
            <pc:docMk/>
            <pc:sldMk cId="1237605318" sldId="275"/>
            <ac:picMk id="19" creationId="{DEEC5446-577E-43D7-88B3-051BB286E1AA}"/>
          </ac:picMkLst>
        </pc:picChg>
      </pc:sldChg>
      <pc:sldChg chg="addSp modSp">
        <pc:chgData name="elfapeng@gmail.com" userId="2669f569af2300fc" providerId="LiveId" clId="{414FAF95-69CA-4F95-95B2-3326AA6F3157}" dt="2019-11-01T02:20:54.948" v="148" actId="1035"/>
        <pc:sldMkLst>
          <pc:docMk/>
          <pc:sldMk cId="2951936779" sldId="280"/>
        </pc:sldMkLst>
        <pc:graphicFrameChg chg="mod modGraphic">
          <ac:chgData name="elfapeng@gmail.com" userId="2669f569af2300fc" providerId="LiveId" clId="{414FAF95-69CA-4F95-95B2-3326AA6F3157}" dt="2019-11-01T02:20:54.948" v="148" actId="1035"/>
          <ac:graphicFrameMkLst>
            <pc:docMk/>
            <pc:sldMk cId="2951936779" sldId="280"/>
            <ac:graphicFrameMk id="5" creationId="{00000000-0000-0000-0000-000000000000}"/>
          </ac:graphicFrameMkLst>
        </pc:graphicFrame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4" creationId="{0AD26681-2F16-4571-810D-48954C98558F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5" creationId="{9AFC5F99-4AD1-46A3-A812-538143017D59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6" creationId="{F867BD38-9C34-4E62-BD97-7126DFF0154C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7" creationId="{4FE01F64-0EC7-4FD4-BD35-557E02E0EBD7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8" creationId="{9051AB28-E0C0-4ABB-A235-E18DB388A155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19" creationId="{D35A3B8D-180D-48CB-8917-413EDD1ED023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20" creationId="{02D19B44-A7D7-4A01-A770-6062DAA6CA0D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21" creationId="{00000000-0000-0000-0000-000000000000}"/>
          </ac:cxnSpMkLst>
        </pc:cxnChg>
        <pc:cxnChg chg="add mod">
          <ac:chgData name="elfapeng@gmail.com" userId="2669f569af2300fc" providerId="LiveId" clId="{414FAF95-69CA-4F95-95B2-3326AA6F3157}" dt="2019-10-31T11:56:59.742" v="25" actId="571"/>
          <ac:cxnSpMkLst>
            <pc:docMk/>
            <pc:sldMk cId="2951936779" sldId="280"/>
            <ac:cxnSpMk id="22" creationId="{AEA4E30B-2C18-40A0-8C69-17FB0F5C4553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25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26" creationId="{00000000-0000-0000-0000-000000000000}"/>
          </ac:cxnSpMkLst>
        </pc:cxnChg>
        <pc:cxnChg chg="add mod">
          <ac:chgData name="elfapeng@gmail.com" userId="2669f569af2300fc" providerId="LiveId" clId="{414FAF95-69CA-4F95-95B2-3326AA6F3157}" dt="2019-10-31T12:08:17.723" v="68" actId="571"/>
          <ac:cxnSpMkLst>
            <pc:docMk/>
            <pc:sldMk cId="2951936779" sldId="280"/>
            <ac:cxnSpMk id="31" creationId="{65353E70-A29D-4F74-9028-6E15F4350511}"/>
          </ac:cxnSpMkLst>
        </pc:cxnChg>
        <pc:cxnChg chg="add mod">
          <ac:chgData name="elfapeng@gmail.com" userId="2669f569af2300fc" providerId="LiveId" clId="{414FAF95-69CA-4F95-95B2-3326AA6F3157}" dt="2019-10-31T12:08:17.723" v="68" actId="571"/>
          <ac:cxnSpMkLst>
            <pc:docMk/>
            <pc:sldMk cId="2951936779" sldId="280"/>
            <ac:cxnSpMk id="32" creationId="{2446BB7A-3E30-4F53-8642-EA2DC9DF4201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34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35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39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42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44" creationId="{00000000-0000-0000-0000-000000000000}"/>
          </ac:cxnSpMkLst>
        </pc:cxnChg>
        <pc:cxnChg chg="mod">
          <ac:chgData name="elfapeng@gmail.com" userId="2669f569af2300fc" providerId="LiveId" clId="{414FAF95-69CA-4F95-95B2-3326AA6F3157}" dt="2019-11-01T02:20:54.948" v="148" actId="1035"/>
          <ac:cxnSpMkLst>
            <pc:docMk/>
            <pc:sldMk cId="2951936779" sldId="280"/>
            <ac:cxnSpMk id="46" creationId="{00000000-0000-0000-0000-000000000000}"/>
          </ac:cxnSpMkLst>
        </pc:cxnChg>
      </pc:sldChg>
    </pc:docChg>
  </pc:docChgLst>
  <pc:docChgLst>
    <pc:chgData name="lu peng" userId="2669f569af2300fc" providerId="LiveId" clId="{84434F8E-D1B8-42B4-B3DF-110188515A1E}"/>
    <pc:docChg chg="undo custSel addSld modSld">
      <pc:chgData name="lu peng" userId="2669f569af2300fc" providerId="LiveId" clId="{84434F8E-D1B8-42B4-B3DF-110188515A1E}" dt="2021-07-23T08:17:21.531" v="139" actId="1076"/>
      <pc:docMkLst>
        <pc:docMk/>
      </pc:docMkLst>
      <pc:sldChg chg="addSp delSp modSp add mod">
        <pc:chgData name="lu peng" userId="2669f569af2300fc" providerId="LiveId" clId="{84434F8E-D1B8-42B4-B3DF-110188515A1E}" dt="2021-07-23T08:17:21.531" v="139" actId="1076"/>
        <pc:sldMkLst>
          <pc:docMk/>
          <pc:sldMk cId="1230468251" sldId="326"/>
        </pc:sldMkLst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7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0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1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336" creationId="{00000000-0000-0000-0000-000000000000}"/>
          </ac:spMkLst>
        </pc:spChg>
        <pc:spChg chg="add del mod">
          <ac:chgData name="lu peng" userId="2669f569af2300fc" providerId="LiveId" clId="{84434F8E-D1B8-42B4-B3DF-110188515A1E}" dt="2021-07-23T08:13:42.882" v="98"/>
          <ac:spMkLst>
            <pc:docMk/>
            <pc:sldMk cId="1230468251" sldId="326"/>
            <ac:spMk id="464" creationId="{35ACFDB1-F7F5-48D5-A8B4-3B472EA91068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465" creationId="{A912E8EC-76FD-4E98-B88E-5A242744418E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466" creationId="{27DFFE4D-5E19-4B3B-8C32-AD54DC3884D3}"/>
          </ac:spMkLst>
        </pc:spChg>
        <pc:spChg chg="add del mod">
          <ac:chgData name="lu peng" userId="2669f569af2300fc" providerId="LiveId" clId="{84434F8E-D1B8-42B4-B3DF-110188515A1E}" dt="2021-07-23T08:13:49.803" v="102"/>
          <ac:spMkLst>
            <pc:docMk/>
            <pc:sldMk cId="1230468251" sldId="326"/>
            <ac:spMk id="467" creationId="{91D94A50-B5AC-4A03-92A1-A53F88FE719D}"/>
          </ac:spMkLst>
        </pc:spChg>
        <pc:spChg chg="add del mod">
          <ac:chgData name="lu peng" userId="2669f569af2300fc" providerId="LiveId" clId="{84434F8E-D1B8-42B4-B3DF-110188515A1E}" dt="2021-07-23T08:14:28.422" v="122" actId="478"/>
          <ac:spMkLst>
            <pc:docMk/>
            <pc:sldMk cId="1230468251" sldId="326"/>
            <ac:spMk id="468" creationId="{044F2A3C-2C79-4333-A09F-92FCD6DA3197}"/>
          </ac:spMkLst>
        </pc:spChg>
        <pc:spChg chg="add mod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469" creationId="{A0D7903E-49A2-4E88-9C14-49C67DDD8CC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06" creationId="{26302EBD-4ACE-4AD7-A29E-E8A914CD39E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24" creationId="{04F72842-BDD8-4009-81D9-C1CD4EF944F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27" creationId="{600CD6B7-4E9A-4999-8710-5BADBA6B694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28" creationId="{25C3DB09-5316-41B4-98CB-4A5DE545BAC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29" creationId="{10B1CC84-078A-4BF8-874B-8533DF194E6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0" creationId="{8EEB8857-A9AB-4D6B-8BAE-7891EC7ABDA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1" creationId="{07F417F6-C30F-4E0B-8533-E89434F8C06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2" creationId="{0DB98803-F171-43FF-AF31-2FF2D82C46C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3" creationId="{1D452B75-BA17-417C-9A53-F1A52473BDF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4" creationId="{D7FCF125-7577-4A08-B542-FF1970BC346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5" creationId="{ED7E4A5F-2C07-4111-8C43-B8AB370FF31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7" creationId="{F68E6653-7549-45C8-98F7-24D2217C8D6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8" creationId="{61CE966A-D046-4479-A5C0-237D58F91F5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39" creationId="{3B0A108C-495F-4BCA-A1C6-1E4606388B2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2" creationId="{9E77AB3F-8E60-48EC-8CD6-5E0BDD7478E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4" creationId="{87EA6099-2B21-40ED-80EC-7C2D53AD941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6" creationId="{6FF2281F-A2B7-400F-9838-7428D85CD6E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7" creationId="{93A6FBBC-39B5-4F4C-8E56-D2A32703693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8" creationId="{A6523B2E-598B-42E7-9403-F75C1910A43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59" creationId="{E477E3FB-0515-478C-A83E-6DA26510C0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0" creationId="{9D60CF79-8A07-4847-A69A-721DC2BDC52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1" creationId="{D4244314-EF1C-45C1-B4E9-C9B9EE9D02F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6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7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8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8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8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8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88" creationId="{742170A7-BE8A-4D14-A7D3-1E42ECCB08D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0" creationId="{585418B5-41EC-4315-B753-3B79641009B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1" creationId="{B8F8DC14-BFC8-42CB-913A-72DF6572809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5" creationId="{59648114-8533-42C6-8723-95073C095FF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6" creationId="{F36DF41A-EB76-45C9-BF35-57FCB379C95A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7" creationId="{58D7344C-9CE4-4041-8C73-9299FCD01ED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8" creationId="{7F2B04FF-4AF5-4143-94A9-D3042B906B2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599" creationId="{791DA08D-AF5C-4120-9AFC-F923E1A5631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0" creationId="{40FA4208-171C-43A6-BF5B-079730009A2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1" creationId="{00661BB2-9A8C-4B3B-9C2A-65C0AB2547D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2" creationId="{7C27204D-C052-4795-82AF-ADF114E51DF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3" creationId="{65984F52-5A7D-4247-BAFA-9E762CBE46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4" creationId="{30536558-D731-4DDA-B5BA-258B238FB6C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5" creationId="{8E84A747-101E-46D3-96F6-53085DA79A2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6" creationId="{F0A7962C-4026-48B6-8C53-D77665BC7E4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7" creationId="{D06CCD4E-2B0F-4D1D-BB94-DDB5F73D74A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8" creationId="{3050D228-776A-471F-BDD6-10698A030ED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09" creationId="{BDB2BF58-B4D1-4AB6-BA2D-7C59862D304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0" creationId="{E763E654-5A8F-4DE0-A5A3-86436D497E7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1" creationId="{E4AABFB2-7266-4BC1-90D9-ED296BF918F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2" creationId="{CA75FCBA-45DF-44CD-A7CF-4577DF3FE20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4" creationId="{AD5D626C-22DB-4373-BB51-262A63E1194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5" creationId="{B6C8CB62-D26B-4DB3-AA07-9B08230DAA3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6" creationId="{D5136E1B-6CB9-4870-A1A1-FB7C2EEE602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7" creationId="{34984267-E32E-4733-91A6-3433BBAFEC3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8" creationId="{17206063-06ED-4751-B77E-5DCA2E8BCD6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19" creationId="{D7127D1A-0AC6-427E-8C3B-43A8D404941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24" creationId="{B16AC01C-2FB8-41A2-B62D-BAD6F67D9C4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27" creationId="{EA393AD8-7F92-43C4-8407-E0F50A969C4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28" creationId="{C534157A-8CE3-4473-B081-554C6CCCBF4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29" creationId="{9BF0309B-54B6-4BDA-9C8D-7393B063A4A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0" creationId="{3216022E-D48C-4215-B0B4-DBD561C0F8C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1" creationId="{6D347607-12C9-4A70-A6BF-2CF05286CE7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2" creationId="{8509DF05-702A-4CA8-BE8C-93DB8739443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3" creationId="{96E4B954-6F6B-4422-AF57-3D3442A3C69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4" creationId="{1421F7B2-ADC8-43CF-8DC5-F78D0B9A13B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5" creationId="{C0ED0218-06CA-453B-BDD0-713F7F42120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36" creationId="{D7E4A356-C3AA-4FF7-811B-B09D025A132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42" creationId="{3BB110DB-1F48-45F7-809D-334A275150E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44" creationId="{43DC0D0E-B006-4670-84E5-CB1F8AD6C3FF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46" creationId="{50D7B41A-79EB-4A0F-B087-58EE79280CA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48" creationId="{94AE93C6-1078-41A0-ABF1-B434E914EC3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49" creationId="{590EB08A-C494-4AB0-8D9B-FC4257645C3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0" creationId="{20447FFA-08A5-4F87-A453-002B9F440BA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1" creationId="{321636F1-4DC6-4A3F-B129-3B2F3D744DD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2" creationId="{600253BB-EF32-45EF-BF44-718FDC2ECE2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3" creationId="{7758411C-5E4E-4EF1-8D7A-608AB362C7B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4" creationId="{EE44D90B-DECA-4CD4-9C0D-3A6B6DBE82D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5" creationId="{C12DBFF4-263F-4477-A832-10C85F6967F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6" creationId="{0DB1F426-D756-4C46-A20C-B1DAD4648A8A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7" creationId="{DFD9AF91-B751-4A4E-BD17-31502D9C51C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58" creationId="{666183B2-269C-400A-A88C-E0ECBEDCC3D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60" creationId="{9B7710C1-3A2B-41C3-AF03-21CE49E4297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61" creationId="{1DBA9154-1FE9-415D-85DD-D715A4B4480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62" creationId="{B95B4C2F-61C3-42C8-B8BB-73E2C8F0F52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63" creationId="{E38DB10B-BB8F-4106-A099-C1A03594ABC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64" creationId="{91F783E3-1562-41A7-9D3E-015C5075785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0" creationId="{A743DDA1-98CF-4769-B54F-2FB64AA94DD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4" creationId="{2B296DB8-72AF-419E-8A45-4596084E99F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5" creationId="{CF48CD14-D201-4736-A2FC-8C22316AE63A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6" creationId="{67D18D24-A75B-493A-8EDD-93E6C6018D7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7" creationId="{2EF021A8-C2B4-49A6-8353-5B84F844903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8" creationId="{C7EC9AB0-ED21-40DC-A095-5A46758E6FAA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79" creationId="{65B4C3AD-E721-49D8-9E54-287D23D402B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0" creationId="{7A44E5B5-92C5-49D7-AF0F-BE2E74C96CC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1" creationId="{63EFC9F9-F2AD-4830-9A87-F9DE7D7A649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3" creationId="{290FB7E4-BBF2-482C-8B83-1C245553707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4" creationId="{1C09025F-A8FF-4A1E-9EB5-C44DF7192ED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5" creationId="{82DA627F-5925-4BDD-9E0F-775A8850B5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6" creationId="{BE8E7377-6F5D-442A-B8D5-C419A96B98E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7" creationId="{FBA36A3A-7E1F-4740-81FB-3BCB088878E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89" creationId="{CACB7A0F-A7AD-46F6-A329-D19DEDD4660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0" creationId="{32F2783B-3975-4B19-B142-72DC21D9F1F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1" creationId="{06CF4231-0F22-4FDA-91F6-6CB208F1D80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2" creationId="{41ACD89F-FB8C-460C-85D5-9F830377565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3" creationId="{17748744-4D06-422E-8088-6AD37CDD0DB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4" creationId="{B03B1F12-A70C-4417-AA78-73262D73A8C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5" creationId="{77C240EF-7154-412C-9AEA-16851D4E4DD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6" creationId="{DC597254-A39E-432E-9BD2-3F0719C00BB1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8" creationId="{A9B103E8-BDBA-49A4-9021-67DE20FB02C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699" creationId="{D45AE631-346E-4D33-BE2E-F6BCEC6DC6A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00" creationId="{7514B5C7-8A35-44E1-83DC-5429291E6535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01" creationId="{F6D2ED1D-A595-4BEA-8BDF-9F9F505072C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04" creationId="{D13EB080-54B9-4F3C-B582-E965A3DF135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05" creationId="{7E54FB0F-B449-452E-ADD5-8F21F51B417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43" creationId="{0BA7C64B-4B1C-4DB4-9F04-2BC9E89325D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4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5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4" creationId="{B7F80711-CE16-437A-9509-C4F28483D776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6" creationId="{500DEA57-3466-465C-A4A3-7917790E98AE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6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7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8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79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16" creationId="{A9008F74-09AD-4EEE-8BB1-8002CB502CB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1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36" creationId="{7E54FB0F-B449-452E-ADD5-8F21F51B417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38" creationId="{82DA627F-5925-4BDD-9E0F-775A8850B5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39" creationId="{82DA627F-5925-4BDD-9E0F-775A8850B5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54" creationId="{82DA627F-5925-4BDD-9E0F-775A8850B554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5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6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6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6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6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7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7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7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8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9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9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9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89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0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1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2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2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2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2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3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3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3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5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5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5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6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6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6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96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095" creationId="{92B2E565-B7AB-4E86-9608-310CBA6811C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096" creationId="{42B6ED04-02BB-46C1-BAB4-8E87862F70F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097" creationId="{009A21EF-91BA-4804-A51F-FF62547BE32B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098" creationId="{5217B640-136A-4BFD-8D8C-ED0B6720ABB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099" creationId="{CABF19FE-68F8-4F3B-96EB-44479FBF1D5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0" creationId="{0AB2AFBC-34B2-4963-ACCF-5679413724D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1" creationId="{8C17A819-8F0F-41B1-9CE2-942E7FB20AD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2" creationId="{C2965405-50F5-4FAE-B6AB-695FE5F00AB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3" creationId="{00A74D9A-C9AB-40D7-8850-39417E811E2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4" creationId="{F166762C-17FA-4AD6-ADEC-176404855523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5" creationId="{8F326B03-EB7C-4EB5-ACD3-05C738E3EC1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6" creationId="{5E8004D3-DF7B-4FF4-889E-86E621B25DF7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7" creationId="{69005CCE-E2DD-4F4A-A7D6-9ACF48409F9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8" creationId="{9044789B-E868-44D5-ABB0-8BA3EF2B8EC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09" creationId="{F3026FCC-162A-4115-B2AE-ABDEA5C36D6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0" creationId="{BEADED5C-5FDD-4269-A776-26232660151D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4" creationId="{47F913EF-C635-4B7D-899E-71AE36A4CAA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6" creationId="{E05EBD27-4B9C-42FA-9C21-6BA16D3BDC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7" creationId="{14D36402-9A86-41F3-A864-39CE3EA6E2C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8" creationId="{F9B6E1CE-B8EF-4519-9186-759AD2F02939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19" creationId="{DA96C54E-8662-4F21-B94B-899BFC9660C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20" creationId="{DC01F9A8-9E6B-4016-BC63-52734EFD1072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21" creationId="{44D12F19-CEBA-4620-B86B-5329A4D66558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22" creationId="{32E8F3B8-E332-46F4-85CD-039AC29F51AC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123" creationId="{1ABE9A81-AA1B-46C3-80F0-4600BA3CD73A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24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4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4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4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5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6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6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6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6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64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265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26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7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8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290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29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32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327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343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34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345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347" creationId="{00000000-0000-0000-0000-000000000000}"/>
          </ac:spMkLst>
        </pc:spChg>
        <pc:spChg chg="del">
          <ac:chgData name="lu peng" userId="2669f569af2300fc" providerId="LiveId" clId="{84434F8E-D1B8-42B4-B3DF-110188515A1E}" dt="2021-07-23T08:10:38.173" v="1" actId="478"/>
          <ac:spMkLst>
            <pc:docMk/>
            <pc:sldMk cId="1230468251" sldId="326"/>
            <ac:spMk id="1352" creationId="{00000000-0000-0000-0000-000000000000}"/>
          </ac:spMkLst>
        </pc:spChg>
        <pc:spChg chg="del mod topLvl">
          <ac:chgData name="lu peng" userId="2669f569af2300fc" providerId="LiveId" clId="{84434F8E-D1B8-42B4-B3DF-110188515A1E}" dt="2021-07-23T08:13:06.737" v="93" actId="478"/>
          <ac:spMkLst>
            <pc:docMk/>
            <pc:sldMk cId="1230468251" sldId="326"/>
            <ac:spMk id="1355" creationId="{00000000-0000-0000-0000-000000000000}"/>
          </ac:spMkLst>
        </pc:spChg>
        <pc:spChg chg="del mod topLvl">
          <ac:chgData name="lu peng" userId="2669f569af2300fc" providerId="LiveId" clId="{84434F8E-D1B8-42B4-B3DF-110188515A1E}" dt="2021-07-23T08:13:09.612" v="94" actId="478"/>
          <ac:spMkLst>
            <pc:docMk/>
            <pc:sldMk cId="1230468251" sldId="326"/>
            <ac:spMk id="1357" creationId="{00000000-0000-0000-0000-000000000000}"/>
          </ac:spMkLst>
        </pc:spChg>
        <pc:spChg chg="mod">
          <ac:chgData name="lu peng" userId="2669f569af2300fc" providerId="LiveId" clId="{84434F8E-D1B8-42B4-B3DF-110188515A1E}" dt="2021-07-23T08:10:44.477" v="2" actId="165"/>
          <ac:spMkLst>
            <pc:docMk/>
            <pc:sldMk cId="1230468251" sldId="326"/>
            <ac:spMk id="1360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7:21.531" v="139" actId="1076"/>
          <ac:spMkLst>
            <pc:docMk/>
            <pc:sldMk cId="1230468251" sldId="326"/>
            <ac:spMk id="1362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5:58.299" v="135" actId="164"/>
          <ac:spMkLst>
            <pc:docMk/>
            <pc:sldMk cId="1230468251" sldId="326"/>
            <ac:spMk id="1504" creationId="{00000000-0000-0000-0000-000000000000}"/>
          </ac:spMkLst>
        </pc:spChg>
        <pc:spChg chg="mod topLvl">
          <ac:chgData name="lu peng" userId="2669f569af2300fc" providerId="LiveId" clId="{84434F8E-D1B8-42B4-B3DF-110188515A1E}" dt="2021-07-23T08:17:21.531" v="139" actId="1076"/>
          <ac:spMkLst>
            <pc:docMk/>
            <pc:sldMk cId="1230468251" sldId="326"/>
            <ac:spMk id="150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2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2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3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5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5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5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5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6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57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68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4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4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46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48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5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53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54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19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2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2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3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4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49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50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55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61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62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67" creationId="{00000000-0000-0000-0000-000000000000}"/>
          </ac:spMkLst>
        </pc:spChg>
        <pc:spChg chg="mod">
          <ac:chgData name="lu peng" userId="2669f569af2300fc" providerId="LiveId" clId="{84434F8E-D1B8-42B4-B3DF-110188515A1E}" dt="2021-07-23T08:14:46.470" v="124" actId="164"/>
          <ac:spMkLst>
            <pc:docMk/>
            <pc:sldMk cId="1230468251" sldId="326"/>
            <ac:spMk id="2171" creationId="{00000000-0000-0000-0000-000000000000}"/>
          </ac:spMkLst>
        </pc:spChg>
        <pc:grpChg chg="mod topLvl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2" creationId="{00000000-0000-0000-0000-000000000000}"/>
          </ac:grpSpMkLst>
        </pc:grpChg>
        <pc:grpChg chg="add 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3" creationId="{3D8A2815-FE87-436E-BDCC-637E88C3372E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4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" creationId="{00000000-0000-0000-0000-000000000000}"/>
          </ac:grpSpMkLst>
        </pc:grpChg>
        <pc:grpChg chg="add mod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7" creationId="{BDB955B6-BDB4-4270-938B-C8FC5E7ABBB7}"/>
          </ac:grpSpMkLst>
        </pc:grpChg>
        <pc:grpChg chg="del">
          <ac:chgData name="lu peng" userId="2669f569af2300fc" providerId="LiveId" clId="{84434F8E-D1B8-42B4-B3DF-110188515A1E}" dt="2021-07-23T08:10:44.477" v="2" actId="165"/>
          <ac:grpSpMkLst>
            <pc:docMk/>
            <pc:sldMk cId="1230468251" sldId="326"/>
            <ac:grpSpMk id="16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21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22" creationId="{00000000-0000-0000-0000-000000000000}"/>
          </ac:grpSpMkLst>
        </pc:grpChg>
        <pc:grpChg chg="mod topLvl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28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08" creationId="{01B1F97B-DBCA-4C71-A530-1715DB2F4A5D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11" creationId="{9EDEE045-64D4-4044-AD8E-3E7B2CB99CAD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14" creationId="{171B869E-C31D-4712-ADAC-8234E501EE51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25" creationId="{0F97FDDA-1479-4F14-9840-093036D3CF9A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36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67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68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69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73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593" creationId="{AAF559F2-4BCB-470E-8974-2CFB0E366F7A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20" creationId="{AC72A68E-ED4A-45A3-8E15-1AFE5B8B8F86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21" creationId="{6106EEB3-C22D-465E-88B7-CFB08FF6E317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22" creationId="{39B531F7-B1CD-47D0-AA09-1D017D1184D4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25" creationId="{5624448E-C29D-4BC5-8809-913153F1959C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43" creationId="{77BC6171-5BF7-499E-90C4-57057E97011F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65" creationId="{5488B9FA-F590-4FE3-AEDB-7BA623082FAB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66" creationId="{FA2D738F-C2D7-4032-9E4D-D403B63E7496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67" creationId="{1B99CD6A-520D-455B-A211-C3BA9132C298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71" creationId="{E4846244-943A-486B-A0A3-A6058EFB3359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682" creationId="{21062312-C69B-4B25-AFAB-88E5281ED477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03" creationId="{E0C6C61C-579C-404B-8BCE-95FAD1E68D3E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45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46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75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76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77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781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859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860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890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891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915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951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111" creationId="{32C8AE52-3867-4C34-8255-1CE99439DB63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112" creationId="{0270F63D-2E33-4CCA-8246-BFBE8208ADE6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113" creationId="{2689015F-D347-4E8A-9C62-7853FF140C39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115" creationId="{41FB6AD6-C391-448B-877E-D8FE1DA34402}"/>
          </ac:grpSpMkLst>
        </pc:grpChg>
        <pc:grpChg chg="mod topLvl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1244" creationId="{00000000-0000-0000-0000-000000000000}"/>
          </ac:grpSpMkLst>
        </pc:grpChg>
        <pc:grpChg chg="mod topLvl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1270" creationId="{00000000-0000-0000-0000-000000000000}"/>
          </ac:grpSpMkLst>
        </pc:grpChg>
        <pc:grpChg chg="mod topLvl">
          <ac:chgData name="lu peng" userId="2669f569af2300fc" providerId="LiveId" clId="{84434F8E-D1B8-42B4-B3DF-110188515A1E}" dt="2021-07-23T08:15:58.299" v="135" actId="164"/>
          <ac:grpSpMkLst>
            <pc:docMk/>
            <pc:sldMk cId="1230468251" sldId="326"/>
            <ac:grpSpMk id="1325" creationId="{00000000-0000-0000-0000-000000000000}"/>
          </ac:grpSpMkLst>
        </pc:grpChg>
        <pc:grpChg chg="del mod topLvl">
          <ac:chgData name="lu peng" userId="2669f569af2300fc" providerId="LiveId" clId="{84434F8E-D1B8-42B4-B3DF-110188515A1E}" dt="2021-07-23T08:10:47.964" v="3" actId="478"/>
          <ac:grpSpMkLst>
            <pc:docMk/>
            <pc:sldMk cId="1230468251" sldId="326"/>
            <ac:grpSpMk id="1350" creationId="{00000000-0000-0000-0000-000000000000}"/>
          </ac:grpSpMkLst>
        </pc:grpChg>
        <pc:grpChg chg="del mod topLvl">
          <ac:chgData name="lu peng" userId="2669f569af2300fc" providerId="LiveId" clId="{84434F8E-D1B8-42B4-B3DF-110188515A1E}" dt="2021-07-23T08:10:51.139" v="4" actId="478"/>
          <ac:grpSpMkLst>
            <pc:docMk/>
            <pc:sldMk cId="1230468251" sldId="326"/>
            <ac:grpSpMk id="1358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560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561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562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1566" creationId="{00000000-0000-0000-0000-000000000000}"/>
          </ac:grpSpMkLst>
        </pc:grpChg>
        <pc:grpChg chg="mod">
          <ac:chgData name="lu peng" userId="2669f569af2300fc" providerId="LiveId" clId="{84434F8E-D1B8-42B4-B3DF-110188515A1E}" dt="2021-07-23T08:14:46.470" v="124" actId="164"/>
          <ac:grpSpMkLst>
            <pc:docMk/>
            <pc:sldMk cId="1230468251" sldId="326"/>
            <ac:grpSpMk id="2158" creationId="{00000000-0000-0000-0000-000000000000}"/>
          </ac:grpSpMkLst>
        </pc:grpChg>
        <pc:cxnChg chg="mod">
          <ac:chgData name="lu peng" userId="2669f569af2300fc" providerId="LiveId" clId="{84434F8E-D1B8-42B4-B3DF-110188515A1E}" dt="2021-07-23T08:10:44.477" v="2" actId="165"/>
          <ac:cxnSpMkLst>
            <pc:docMk/>
            <pc:sldMk cId="1230468251" sldId="326"/>
            <ac:cxnSpMk id="1351" creationId="{00000000-0000-0000-0000-000000000000}"/>
          </ac:cxnSpMkLst>
        </pc:cxnChg>
        <pc:cxnChg chg="mod">
          <ac:chgData name="lu peng" userId="2669f569af2300fc" providerId="LiveId" clId="{84434F8E-D1B8-42B4-B3DF-110188515A1E}" dt="2021-07-23T08:10:44.477" v="2" actId="165"/>
          <ac:cxnSpMkLst>
            <pc:docMk/>
            <pc:sldMk cId="1230468251" sldId="326"/>
            <ac:cxnSpMk id="1353" creationId="{00000000-0000-0000-0000-000000000000}"/>
          </ac:cxnSpMkLst>
        </pc:cxnChg>
        <pc:cxnChg chg="mod">
          <ac:chgData name="lu peng" userId="2669f569af2300fc" providerId="LiveId" clId="{84434F8E-D1B8-42B4-B3DF-110188515A1E}" dt="2021-07-23T08:10:51.139" v="4" actId="478"/>
          <ac:cxnSpMkLst>
            <pc:docMk/>
            <pc:sldMk cId="1230468251" sldId="326"/>
            <ac:cxnSpMk id="1359" creationId="{00000000-0000-0000-0000-000000000000}"/>
          </ac:cxnSpMkLst>
        </pc:cxnChg>
        <pc:cxnChg chg="mod">
          <ac:chgData name="lu peng" userId="2669f569af2300fc" providerId="LiveId" clId="{84434F8E-D1B8-42B4-B3DF-110188515A1E}" dt="2021-07-23T08:10:44.477" v="2" actId="165"/>
          <ac:cxnSpMkLst>
            <pc:docMk/>
            <pc:sldMk cId="1230468251" sldId="326"/>
            <ac:cxnSpMk id="1361" creationId="{00000000-0000-0000-0000-000000000000}"/>
          </ac:cxnSpMkLst>
        </pc:cxnChg>
      </pc:sldChg>
    </pc:docChg>
  </pc:docChgLst>
  <pc:docChgLst>
    <pc:chgData name="lu peng" userId="2669f569af2300fc" providerId="LiveId" clId="{3D719D87-DF8E-4A0B-8CCF-927737C7216F}"/>
    <pc:docChg chg="undo redo custSel modSld">
      <pc:chgData name="lu peng" userId="2669f569af2300fc" providerId="LiveId" clId="{3D719D87-DF8E-4A0B-8CCF-927737C7216F}" dt="2020-09-26T09:35:06.073" v="140" actId="1076"/>
      <pc:docMkLst>
        <pc:docMk/>
      </pc:docMkLst>
      <pc:sldChg chg="addSp delSp modSp mod">
        <pc:chgData name="lu peng" userId="2669f569af2300fc" providerId="LiveId" clId="{3D719D87-DF8E-4A0B-8CCF-927737C7216F}" dt="2020-09-18T08:12:24.609" v="103" actId="167"/>
        <pc:sldMkLst>
          <pc:docMk/>
          <pc:sldMk cId="578380774" sldId="301"/>
        </pc:sldMkLst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5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68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2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3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33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70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7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8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8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8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8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8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9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0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1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26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33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4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5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5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5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6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6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6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6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6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7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8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8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8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58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4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4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4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5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6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7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8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79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5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6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6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6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6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7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7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7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8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9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9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9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89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0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1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2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2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2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2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3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3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3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49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5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5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5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5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6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6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6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96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2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2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3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4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5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5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5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5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6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6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579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683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4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4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46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47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8:12:08.814" v="101" actId="692"/>
          <ac:spMkLst>
            <pc:docMk/>
            <pc:sldMk cId="578380774" sldId="301"/>
            <ac:spMk id="194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5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59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3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4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7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7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80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1998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00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00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20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21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39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47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49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50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55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61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62" creationId="{00000000-0000-0000-0000-000000000000}"/>
          </ac:spMkLst>
        </pc:spChg>
        <pc:spChg chg="mod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67" creationId="{00000000-0000-0000-0000-000000000000}"/>
          </ac:spMkLst>
        </pc:spChg>
        <pc:spChg chg="mod topLvl">
          <ac:chgData name="lu peng" userId="2669f569af2300fc" providerId="LiveId" clId="{3D719D87-DF8E-4A0B-8CCF-927737C7216F}" dt="2020-09-18T07:53:10.109" v="43" actId="165"/>
          <ac:spMkLst>
            <pc:docMk/>
            <pc:sldMk cId="578380774" sldId="301"/>
            <ac:spMk id="2171" creationId="{00000000-0000-0000-0000-000000000000}"/>
          </ac:spMkLst>
        </pc:spChg>
        <pc:grpChg chg="del">
          <ac:chgData name="lu peng" userId="2669f569af2300fc" providerId="LiveId" clId="{3D719D87-DF8E-4A0B-8CCF-927737C7216F}" dt="2020-09-18T07:45:03.556" v="34" actId="165"/>
          <ac:grpSpMkLst>
            <pc:docMk/>
            <pc:sldMk cId="578380774" sldId="301"/>
            <ac:grpSpMk id="4" creationId="{00000000-0000-0000-0000-000000000000}"/>
          </ac:grpSpMkLst>
        </pc:grpChg>
        <pc:grpChg chg="add del 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" creationId="{B96FC77D-6314-48C2-9F8F-B199CA18E0F3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6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8:02:41.333" v="50" actId="207"/>
          <ac:grpSpMkLst>
            <pc:docMk/>
            <pc:sldMk cId="578380774" sldId="301"/>
            <ac:grpSpMk id="7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" creationId="{00000000-0000-0000-0000-000000000000}"/>
          </ac:grpSpMkLst>
        </pc:grpChg>
        <pc:grpChg chg="del mod topLvl">
          <ac:chgData name="lu peng" userId="2669f569af2300fc" providerId="LiveId" clId="{3D719D87-DF8E-4A0B-8CCF-927737C7216F}" dt="2020-09-18T07:45:15.367" v="38" actId="165"/>
          <ac:grpSpMkLst>
            <pc:docMk/>
            <pc:sldMk cId="578380774" sldId="301"/>
            <ac:grpSpMk id="10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1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3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6" creationId="{00000000-0000-0000-0000-000000000000}"/>
          </ac:grpSpMkLst>
        </pc:grpChg>
        <pc:grpChg chg="del mod topLvl">
          <ac:chgData name="lu peng" userId="2669f569af2300fc" providerId="LiveId" clId="{3D719D87-DF8E-4A0B-8CCF-927737C7216F}" dt="2020-09-18T07:45:08.387" v="35" actId="165"/>
          <ac:grpSpMkLst>
            <pc:docMk/>
            <pc:sldMk cId="578380774" sldId="301"/>
            <ac:grpSpMk id="19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20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21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22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36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67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68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69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573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44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45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46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75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76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77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781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54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56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59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60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90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891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915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951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25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27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60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61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62" creationId="{00000000-0000-0000-0000-000000000000}"/>
          </ac:grpSpMkLst>
        </pc:grpChg>
        <pc:grpChg chg="mod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1566" creationId="{00000000-0000-0000-0000-000000000000}"/>
          </ac:grpSpMkLst>
        </pc:grpChg>
        <pc:grpChg chg="mod topLvl">
          <ac:chgData name="lu peng" userId="2669f569af2300fc" providerId="LiveId" clId="{3D719D87-DF8E-4A0B-8CCF-927737C7216F}" dt="2020-09-18T07:53:10.109" v="43" actId="165"/>
          <ac:grpSpMkLst>
            <pc:docMk/>
            <pc:sldMk cId="578380774" sldId="301"/>
            <ac:grpSpMk id="2158" creationId="{00000000-0000-0000-0000-000000000000}"/>
          </ac:grpSpMkLst>
        </pc:grpChg>
        <pc:picChg chg="mod topLvl">
          <ac:chgData name="lu peng" userId="2669f569af2300fc" providerId="LiveId" clId="{3D719D87-DF8E-4A0B-8CCF-927737C7216F}" dt="2020-09-18T07:53:10.109" v="43" actId="165"/>
          <ac:picMkLst>
            <pc:docMk/>
            <pc:sldMk cId="578380774" sldId="301"/>
            <ac:picMk id="2" creationId="{00000000-0000-0000-0000-000000000000}"/>
          </ac:picMkLst>
        </pc:picChg>
        <pc:picChg chg="mod ord topLvl">
          <ac:chgData name="lu peng" userId="2669f569af2300fc" providerId="LiveId" clId="{3D719D87-DF8E-4A0B-8CCF-927737C7216F}" dt="2020-09-18T08:12:24.609" v="103" actId="167"/>
          <ac:picMkLst>
            <pc:docMk/>
            <pc:sldMk cId="578380774" sldId="301"/>
            <ac:picMk id="28" creationId="{00000000-0000-0000-0000-000000000000}"/>
          </ac:picMkLst>
        </pc:pic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41" creationId="{00000000-0000-0000-0000-000000000000}"/>
          </ac:cxnSpMkLst>
        </pc:cxn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75" creationId="{00000000-0000-0000-0000-000000000000}"/>
          </ac:cxnSpMkLst>
        </pc:cxn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125" creationId="{00000000-0000-0000-0000-000000000000}"/>
          </ac:cxnSpMkLst>
        </pc:cxn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1956" creationId="{00000000-0000-0000-0000-000000000000}"/>
          </ac:cxnSpMkLst>
        </pc:cxn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1957" creationId="{00000000-0000-0000-0000-000000000000}"/>
          </ac:cxnSpMkLst>
        </pc:cxnChg>
        <pc:cxnChg chg="mod topLvl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1958" creationId="{00000000-0000-0000-0000-000000000000}"/>
          </ac:cxnSpMkLst>
        </pc:cxnChg>
        <pc:cxnChg chg="mod">
          <ac:chgData name="lu peng" userId="2669f569af2300fc" providerId="LiveId" clId="{3D719D87-DF8E-4A0B-8CCF-927737C7216F}" dt="2020-09-18T07:53:10.109" v="43" actId="165"/>
          <ac:cxnSpMkLst>
            <pc:docMk/>
            <pc:sldMk cId="578380774" sldId="301"/>
            <ac:cxnSpMk id="2004" creationId="{00000000-0000-0000-0000-000000000000}"/>
          </ac:cxnSpMkLst>
        </pc:cxnChg>
      </pc:sldChg>
      <pc:sldChg chg="addSp delSp modSp mod">
        <pc:chgData name="lu peng" userId="2669f569af2300fc" providerId="LiveId" clId="{3D719D87-DF8E-4A0B-8CCF-927737C7216F}" dt="2020-09-23T16:29:11.031" v="130" actId="164"/>
        <pc:sldMkLst>
          <pc:docMk/>
          <pc:sldMk cId="2104277350" sldId="309"/>
        </pc:sldMkLst>
        <pc:grpChg chg="add mod">
          <ac:chgData name="lu peng" userId="2669f569af2300fc" providerId="LiveId" clId="{3D719D87-DF8E-4A0B-8CCF-927737C7216F}" dt="2020-09-23T16:29:11.031" v="130" actId="164"/>
          <ac:grpSpMkLst>
            <pc:docMk/>
            <pc:sldMk cId="2104277350" sldId="309"/>
            <ac:grpSpMk id="4" creationId="{3C42A1F4-67E7-4E77-98A0-89F9D6B2D5A5}"/>
          </ac:grpSpMkLst>
        </pc:grpChg>
        <pc:grpChg chg="mod">
          <ac:chgData name="lu peng" userId="2669f569af2300fc" providerId="LiveId" clId="{3D719D87-DF8E-4A0B-8CCF-927737C7216F}" dt="2020-09-23T16:29:11.031" v="130" actId="164"/>
          <ac:grpSpMkLst>
            <pc:docMk/>
            <pc:sldMk cId="2104277350" sldId="309"/>
            <ac:grpSpMk id="181" creationId="{00000000-0000-0000-0000-000000000000}"/>
          </ac:grpSpMkLst>
        </pc:grpChg>
        <pc:graphicFrameChg chg="del">
          <ac:chgData name="lu peng" userId="2669f569af2300fc" providerId="LiveId" clId="{3D719D87-DF8E-4A0B-8CCF-927737C7216F}" dt="2020-09-23T16:26:47.437" v="119" actId="478"/>
          <ac:graphicFrameMkLst>
            <pc:docMk/>
            <pc:sldMk cId="2104277350" sldId="309"/>
            <ac:graphicFrameMk id="2" creationId="{00000000-0000-0000-0000-000000000000}"/>
          </ac:graphicFrameMkLst>
        </pc:graphicFrameChg>
        <pc:graphicFrameChg chg="add mod ord">
          <ac:chgData name="lu peng" userId="2669f569af2300fc" providerId="LiveId" clId="{3D719D87-DF8E-4A0B-8CCF-927737C7216F}" dt="2020-09-23T16:29:11.031" v="130" actId="164"/>
          <ac:graphicFrameMkLst>
            <pc:docMk/>
            <pc:sldMk cId="2104277350" sldId="309"/>
            <ac:graphicFrameMk id="3" creationId="{0748B08E-AF85-4BCB-88AD-FEEBF2506FE8}"/>
          </ac:graphicFrameMkLst>
        </pc:graphicFrameChg>
      </pc:sldChg>
      <pc:sldChg chg="addSp delSp modSp mod">
        <pc:chgData name="lu peng" userId="2669f569af2300fc" providerId="LiveId" clId="{3D719D87-DF8E-4A0B-8CCF-927737C7216F}" dt="2020-09-26T09:35:06.073" v="140" actId="1076"/>
        <pc:sldMkLst>
          <pc:docMk/>
          <pc:sldMk cId="262330321" sldId="312"/>
        </pc:sldMkLst>
        <pc:graphicFrameChg chg="mod">
          <ac:chgData name="lu peng" userId="2669f569af2300fc" providerId="LiveId" clId="{3D719D87-DF8E-4A0B-8CCF-927737C7216F}" dt="2020-09-26T09:34:14.253" v="138"/>
          <ac:graphicFrameMkLst>
            <pc:docMk/>
            <pc:sldMk cId="262330321" sldId="312"/>
            <ac:graphicFrameMk id="2" creationId="{00000000-0000-0000-0000-000000000000}"/>
          </ac:graphicFrameMkLst>
        </pc:graphicFrameChg>
        <pc:graphicFrameChg chg="add del mod">
          <ac:chgData name="lu peng" userId="2669f569af2300fc" providerId="LiveId" clId="{3D719D87-DF8E-4A0B-8CCF-927737C7216F}" dt="2020-09-26T09:33:51.472" v="136" actId="478"/>
          <ac:graphicFrameMkLst>
            <pc:docMk/>
            <pc:sldMk cId="262330321" sldId="312"/>
            <ac:graphicFrameMk id="4" creationId="{ED73BA8F-81D2-4BA5-A16B-79A308BA7D36}"/>
          </ac:graphicFrameMkLst>
        </pc:graphicFrameChg>
        <pc:graphicFrameChg chg="mod">
          <ac:chgData name="lu peng" userId="2669f569af2300fc" providerId="LiveId" clId="{3D719D87-DF8E-4A0B-8CCF-927737C7216F}" dt="2020-09-26T09:35:06.073" v="140" actId="1076"/>
          <ac:graphicFrameMkLst>
            <pc:docMk/>
            <pc:sldMk cId="262330321" sldId="312"/>
            <ac:graphicFrameMk id="5" creationId="{00000000-0000-0000-0000-000000000000}"/>
          </ac:graphicFrameMkLst>
        </pc:graphicFrameChg>
      </pc:sldChg>
      <pc:sldChg chg="addSp delSp modSp mod">
        <pc:chgData name="lu peng" userId="2669f569af2300fc" providerId="LiveId" clId="{3D719D87-DF8E-4A0B-8CCF-927737C7216F}" dt="2020-09-18T08:11:29.263" v="86" actId="207"/>
        <pc:sldMkLst>
          <pc:docMk/>
          <pc:sldMk cId="1936420341" sldId="316"/>
        </pc:sldMkLst>
        <pc:spChg chg="mod">
          <ac:chgData name="lu peng" userId="2669f569af2300fc" providerId="LiveId" clId="{3D719D87-DF8E-4A0B-8CCF-927737C7216F}" dt="2020-09-18T08:07:24.298" v="61" actId="1076"/>
          <ac:spMkLst>
            <pc:docMk/>
            <pc:sldMk cId="1936420341" sldId="316"/>
            <ac:spMk id="3" creationId="{00000000-0000-0000-0000-000000000000}"/>
          </ac:spMkLst>
        </pc:spChg>
        <pc:spChg chg="add mod">
          <ac:chgData name="lu peng" userId="2669f569af2300fc" providerId="LiveId" clId="{3D719D87-DF8E-4A0B-8CCF-927737C7216F}" dt="2020-09-18T08:10:28.348" v="85" actId="207"/>
          <ac:spMkLst>
            <pc:docMk/>
            <pc:sldMk cId="1936420341" sldId="316"/>
            <ac:spMk id="9" creationId="{5130B0F6-5313-436E-94F8-0A81CCBBE2FD}"/>
          </ac:spMkLst>
        </pc:spChg>
        <pc:spChg chg="mod">
          <ac:chgData name="lu peng" userId="2669f569af2300fc" providerId="LiveId" clId="{3D719D87-DF8E-4A0B-8CCF-927737C7216F}" dt="2020-09-18T07:41:20.343" v="11" actId="1076"/>
          <ac:spMkLst>
            <pc:docMk/>
            <pc:sldMk cId="1936420341" sldId="316"/>
            <ac:spMk id="68" creationId="{00000000-0000-0000-0000-000000000000}"/>
          </ac:spMkLst>
        </pc:spChg>
        <pc:spChg chg="mod">
          <ac:chgData name="lu peng" userId="2669f569af2300fc" providerId="LiveId" clId="{3D719D87-DF8E-4A0B-8CCF-927737C7216F}" dt="2020-09-18T07:19:44.289" v="2" actId="1076"/>
          <ac:spMkLst>
            <pc:docMk/>
            <pc:sldMk cId="1936420341" sldId="316"/>
            <ac:spMk id="72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70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73" creationId="{00000000-0000-0000-0000-000000000000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74" creationId="{B30121DB-AC68-47B6-9A58-8748E7D5257A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75" creationId="{A1562B33-97FA-4309-9EFA-8967FFB47C3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77" creationId="{93E1B42C-0C37-41E2-939B-71F3C4B31B34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78" creationId="{F6AC8826-BFDD-457E-9353-31D72C31E22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79" creationId="{86F14A56-734D-4B17-9210-3E6026B54F1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80" creationId="{7B925BD6-DE96-4CAF-9B91-56635B1150A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81" creationId="{65A8999C-A66D-4CA5-B6B4-42CF5D27B1C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82" creationId="{7A1A2E7D-497F-46D5-8236-D2DA4791394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85" creationId="{D10A2918-FEE6-4CFA-822D-08D245324A14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86" creationId="{DD4C2402-9FF2-431C-8F5A-E06654EF82F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93" creationId="{D44F03B7-FAE9-4FED-BD29-860BD0CE46B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294" creationId="{BEF74D13-C712-4F62-963F-76DECD42D5B1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0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1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2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3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4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5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6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7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8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09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0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1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2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3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4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5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6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7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8" creationId="{00000000-0000-0000-0000-000000000000}"/>
          </ac:spMkLst>
        </pc:spChg>
        <pc:spChg chg="mod">
          <ac:chgData name="lu peng" userId="2669f569af2300fc" providerId="LiveId" clId="{3D719D87-DF8E-4A0B-8CCF-927737C7216F}" dt="2020-09-18T07:43:30.409" v="29" actId="165"/>
          <ac:spMkLst>
            <pc:docMk/>
            <pc:sldMk cId="1936420341" sldId="316"/>
            <ac:spMk id="319" creationId="{00000000-0000-0000-0000-000000000000}"/>
          </ac:spMkLst>
        </pc:spChg>
        <pc:spChg chg="del mod">
          <ac:chgData name="lu peng" userId="2669f569af2300fc" providerId="LiveId" clId="{3D719D87-DF8E-4A0B-8CCF-927737C7216F}" dt="2020-09-18T07:40:00.379" v="6" actId="478"/>
          <ac:spMkLst>
            <pc:docMk/>
            <pc:sldMk cId="1936420341" sldId="316"/>
            <ac:spMk id="320" creationId="{00000000-0000-0000-0000-000000000000}"/>
          </ac:spMkLst>
        </pc:spChg>
        <pc:spChg chg="mod">
          <ac:chgData name="lu peng" userId="2669f569af2300fc" providerId="LiveId" clId="{3D719D87-DF8E-4A0B-8CCF-927737C7216F}" dt="2020-09-18T08:07:24.298" v="61" actId="1076"/>
          <ac:spMkLst>
            <pc:docMk/>
            <pc:sldMk cId="1936420341" sldId="316"/>
            <ac:spMk id="321" creationId="{00000000-0000-0000-0000-00000000000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2" creationId="{20F00362-803A-4B2A-9770-2480EB28E9A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3" creationId="{22D99C4F-7F80-465B-97BF-538D9B2E7C6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4" creationId="{48876E52-8791-46BB-B7A3-A2250E7E195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5" creationId="{363D136D-885A-45CE-B6AE-73CD175524B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6" creationId="{38ACE635-97BD-4216-9736-0166CCC1EE8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7" creationId="{0AD3CCA3-CE2E-46AA-B132-C2BCE9FF053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8" creationId="{10547A30-4E64-4DDF-915A-DB385AA7A95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29" creationId="{33ACE060-1ACC-45CF-AF8E-B0C303677DB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30" creationId="{B040FDBA-B1C9-44D8-B3F9-2885C9C7E69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31" creationId="{EA4D679C-8FC9-4A46-8856-24540DB20A1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35" creationId="{7084D250-A567-4031-B758-FAD0B3DD3AAF}"/>
          </ac:spMkLst>
        </pc:spChg>
        <pc:spChg chg="mod topLvl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336" creationId="{00000000-0000-0000-0000-00000000000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38" creationId="{49B3AA29-BBBC-481E-ADB1-A046AB50BF8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39" creationId="{CDF1E9B1-6390-4F84-A74D-0B18E4F6D06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0" creationId="{92DA7D25-98C7-4CF2-8C8F-82D4A39E560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1" creationId="{2AE17BAA-55C4-421A-81F3-4114BF4AEDB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2" creationId="{34F2273F-5BE1-4BDB-929C-410A5D2420A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3" creationId="{FB6E2F8C-1FEE-48F9-8059-127B8E3BEAC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4" creationId="{420B69D5-771B-4785-815D-5E8CD68C958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5" creationId="{E50EAAE3-7001-4E40-9D41-69F39B5C05C6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6" creationId="{F1B2572B-CC95-4EB7-8A09-FC2296EF98C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8" creationId="{164907F6-FB4A-4644-B59F-542D61E6A97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49" creationId="{6BF4EA3F-0545-4763-B4CB-7CF5F1F91D5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0" creationId="{E739E43A-A6BA-4EB6-BDD7-2D986878536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1" creationId="{9875D3CB-CCF7-449B-B8F3-9B3F7D37744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2" creationId="{ED900D39-CFEA-4E47-AD62-26F9D5138EC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3" creationId="{B508246B-99E4-4CEA-9D52-CE037B047E8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4" creationId="{19204094-F4E3-4836-9C56-B60F127B99D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5" creationId="{5B205BC8-2615-4522-987B-0A078C6A996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6" creationId="{1BDABEAC-CEEE-4F37-862E-328D054D460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7" creationId="{D3A3F6C9-8E24-4514-87E2-77047806CFA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8" creationId="{473142D7-478D-47AB-92DA-30F13EA2869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59" creationId="{2116F539-10D3-4A7A-B677-DCB3B2626D3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1" creationId="{033B1F61-4129-4429-83DA-ECBAABAFB054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2" creationId="{C59C5B18-5ED7-4FF0-A333-020971B5A64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5" creationId="{B3C39EBD-AFBA-4DBB-82F1-98248BEDAC6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6" creationId="{4C1A6D0C-158F-4E45-8BD5-D3882563322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7" creationId="{28E23A53-92B4-424B-B4E7-3F37A0D21CD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8" creationId="{6FBE5656-9DC7-4785-B423-6892B39A26C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69" creationId="{F743652F-C1EB-46DE-AC2F-892A4D449E8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0" creationId="{52A41017-5B9C-45F6-91DE-F12D53C36F3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1" creationId="{8A11A6E1-E24F-40CB-891E-36367E753B8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2" creationId="{1442D61B-A8F7-43EE-A542-531019CB6C3A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3" creationId="{5B5A83D9-E1C9-40E6-9BDD-95A1C91CCAD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5" creationId="{3F9FD4ED-747F-4F2C-AC78-BD939930F07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7" creationId="{0B7D9361-F874-454E-A077-587F493F066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8" creationId="{3C7D979D-54AE-4BF7-B9D4-3739F7B5A6B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79" creationId="{DFFD2F00-BCF1-46FB-AA2E-DDFC7E2C5B0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0" creationId="{12272F5D-DEA7-4C09-90F3-CF49C7CED25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1" creationId="{3498B9C9-3B7E-420C-8FFF-540439DDEDA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2" creationId="{52988E84-B54E-43D0-A2BE-7B231EB026E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3" creationId="{84406579-758F-43AA-9FE8-F99D17BA57B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4" creationId="{D4ED8E78-F0EB-45EB-AA78-B1EE20C0B0D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5" creationId="{86A6302A-DC62-4A0A-8A98-BE1010873DD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6" creationId="{E8290E99-663F-47D1-BC31-D37D5D777DA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7" creationId="{638AB75B-EA58-4CA4-A893-BDFAE46C74D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8" creationId="{54092C7C-811F-499F-B091-6D2543945A8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89" creationId="{C06F5566-2B67-4408-A8C5-679C337034E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0" creationId="{0014AC4B-D55A-4D73-A21B-00968ED3762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1" creationId="{416DCA98-385A-430F-A224-3F3844ECB8F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2" creationId="{C6CDD79F-9617-44E1-84D2-D629923EEBE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3" creationId="{EBFDBE36-36B9-4A34-B980-D6506C98F8B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4" creationId="{5A4A78E7-2AF9-4E20-89CE-714C8AA225F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5" creationId="{B931A77B-1B50-4520-8AB9-A580DA27C3A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6" creationId="{A14EEE08-AD1D-4FF5-9010-31517BC37C8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397" creationId="{38009283-2F07-45BF-A5C0-0477BDAA4C8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1" creationId="{7003473E-77E0-4E1C-833C-00D0B05A48B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2" creationId="{86FD9470-B384-40AD-81C9-1D1A390FE09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3" creationId="{7DED4438-031A-47DA-A876-31B785FC2A3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5" creationId="{68EF6496-DEC7-42B8-B4F2-E9F17AA0216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6" creationId="{3DCDBC6E-A901-495A-A8B0-B527FE5242F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7" creationId="{038A57EC-150B-448D-B49A-AEAEB3755D7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8" creationId="{4A9871EF-31A6-409E-BCF8-DC8AFBABEEC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09" creationId="{32FEAF15-57FE-4DF8-96E7-D815052E70E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0" creationId="{12407F3E-C845-43F1-B4AE-78C8E44DC8B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1" creationId="{639BF48A-5516-4342-98A0-BB5840B9494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2" creationId="{C32DABB4-6938-4A7F-AA8B-B43CFDD4DDD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3" creationId="{14120C7A-8248-43EE-9867-7C155E68F64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4" creationId="{E640C774-3A20-40B2-9873-3A2B39922B91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5" creationId="{1F561F54-4F9D-4490-8C79-8EBF140DEEA2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6" creationId="{381E5DF1-D931-4566-AE45-2096DD08D709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7" creationId="{93097A29-79FF-41BD-810F-C04AA388F46A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8" creationId="{C23C6E0E-3159-4544-BB7C-61D7C209E4E5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19" creationId="{E904AA41-4D25-4630-90FA-24E9E9FEC4D5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0" creationId="{88E914D4-AD72-4AF1-971B-032C8C9EA84F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1" creationId="{052291E4-814A-4C3F-AC18-5196BC897FC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3" creationId="{F5CB644B-936F-49B3-AB8B-39A42BFD049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4" creationId="{172A4E95-E8A2-4AD3-9AFF-F807ECAA2D7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5" creationId="{B2290830-44F3-469E-AAC6-F6119A84DA7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7" creationId="{D3FE0340-0363-47C1-8D67-0B2FC82C8BA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8" creationId="{B5EB0C86-1DB6-4C68-B0DD-59C029A0843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29" creationId="{672EC4E5-BFAB-455D-A719-56C89A18CB1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1" creationId="{DD81BA0A-C1FF-41A5-A71D-DEA8934DC5E4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2" creationId="{D32527F1-B6DE-41B6-8B4D-9FFA2C2DED7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3" creationId="{963052B9-3236-4900-87B1-05D2492C569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4" creationId="{15826F17-62BB-4D4D-A95D-75D30CF44B5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6" creationId="{7DC8CF62-AB35-489E-B80F-D3241515179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37" creationId="{5ECA30F2-7AE4-48E9-9777-A107FE1E116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0" creationId="{4FF9E917-916B-48B3-94BD-26D1717859D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1" creationId="{5BA5D6A2-7254-4380-9F6F-B59AFF88347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2" creationId="{CE4ACC84-485E-4390-98FF-3A3B1665407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3" creationId="{02700646-3F99-404D-AA95-62906C15FEF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4" creationId="{FB01A68F-CC71-473A-AD2D-306D4AFDA2D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5" creationId="{50DC1F45-8A6E-42C5-906D-C70C868998D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6" creationId="{DB3FF2EA-F428-4590-BB48-13C66162409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7" creationId="{4C8590A1-921A-4688-AD0A-74EB5DC78C3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8" creationId="{9C610641-F89E-4C54-9D89-D612B23A0E0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49" creationId="{06F1C140-5C8D-4D12-B447-6A5BC347DBB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0" creationId="{14ADD010-5DDC-4CF1-A9AD-B5D29C45C22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1" creationId="{6CED08C5-6B65-4D11-9F70-41E4CBB4749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2" creationId="{0C4D71DA-D9A3-424E-9BC0-1833CA92E79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3" creationId="{EAA02827-E5B9-43F2-9A9F-DAF856B50F1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4" creationId="{98D627E8-E361-4BBC-AD8A-CCFE092BDA4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5" creationId="{7FBBAB81-4C10-455D-B66C-EB587FA1FB2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6" creationId="{3E064F83-9B12-46FA-B512-3498ACF5D88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7" creationId="{A59DCE7F-8256-4049-B61F-C8ED1B09EB8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8" creationId="{41077419-7D56-4734-87AB-0748A4095E1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59" creationId="{BCF4B47F-FD1B-4129-B27A-887D2B8A504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0" creationId="{90B0CDBF-C22A-4AF0-8F62-225FB3CA936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1" creationId="{B8EB5F3A-7E39-42D3-813E-0E3BF0B85FE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2" creationId="{964BD882-FED9-4700-B24C-AED9051FD5A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3" creationId="{F9E35CDA-C33B-4004-B846-9B70FF286D6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4" creationId="{0412A01D-4D73-4BE7-9D92-BA5F0B3B71C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5" creationId="{66EAA35E-BD31-4378-A815-B4BD4AE9D68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69" creationId="{6ED98BF0-752A-43AA-B864-9E416FA7E49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0" creationId="{A81BE22E-8FA4-4657-A32A-B4F596A158B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2" creationId="{BD3C7387-5699-4AA9-B3D8-F6119C19706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3" creationId="{A01E9664-D906-4452-9118-59D3F07BE7D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4" creationId="{19858E0E-8002-416F-8AF0-5C71BC1FFDC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5" creationId="{00E46670-91F8-4967-BA4F-A23326C4299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6" creationId="{DB27263D-FA71-4BF6-A9AC-47E84CB6A09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7" creationId="{7E57CE9E-3EFA-40EA-9BED-56160EF0C88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8" creationId="{8AD2D81C-CDB5-480A-9213-26E118F5868B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79" creationId="{019728F2-3EA4-46FA-8396-D31A883C34B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0" creationId="{6E2C2B25-A90E-49BB-AC7D-57FD02C0DBA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1" creationId="{83106630-7B5F-4A8C-9DED-AE0A7FD378D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2" creationId="{11AA06E2-18F1-4F3D-866E-3AE12AA93F13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3" creationId="{8E68A31F-2625-4DB0-8F3C-D9AB38A54012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4" creationId="{BBB2A0F8-981F-4787-9DC8-A1E099A7FCAC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5" creationId="{5D511DC1-DC18-48AE-B8B9-0936073E0271}"/>
          </ac:spMkLst>
        </pc:spChg>
        <pc:spChg chg="add 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6" creationId="{973B940B-B681-4B9A-B173-8607850C5D0E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8" creationId="{DE596882-3B7F-4D15-BCCE-D9B360C99BC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89" creationId="{3A2FC392-FE10-48A2-938A-C33786AD5D9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0" creationId="{CE7EFE61-117D-43AA-9E91-72209D494A1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1" creationId="{5F6B554B-6BE5-48FA-8FC0-57131EFC5517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2" creationId="{753E2B2E-0408-430A-8F23-DBFACF032848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3" creationId="{DA6F25D6-D41A-42EF-ACAB-AA1A9A2F447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4" creationId="{D13FB9B6-ABA4-4C70-AC11-F8B32D022FD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5" creationId="{5FB1D9C8-EFCD-41B1-8057-6FBD4EE635F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6" creationId="{816934A3-EFF9-4A1B-89C9-E536BC365FB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7" creationId="{A68C6A9A-173E-42F9-9FA7-D87AE1C77D6F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8" creationId="{BAD99C25-C06E-4514-8CA5-CFCDDE441AD5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499" creationId="{6872FDFC-86F7-4F4E-A6C3-53C188F84CB9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0" creationId="{145815B2-54F7-4F37-BE4A-6FE7707194CD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1" creationId="{29E7891F-FA0B-4C01-8946-5785FCEE528C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2" creationId="{C0FAA011-CE27-4CF8-8318-A3B9DE65AF26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3" creationId="{FFBD6F83-2F71-450F-94CE-19B72FBA0CD4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4" creationId="{00919F01-87CD-48F4-814C-A208FBC256BA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5" creationId="{DB161D2C-D5CF-48DF-B8E6-2BC82E77DDC1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6" creationId="{1E35A697-38B6-4F32-8784-6DCEA9EA74F0}"/>
          </ac:spMkLst>
        </pc:spChg>
        <pc:spChg chg="mod">
          <ac:chgData name="lu peng" userId="2669f569af2300fc" providerId="LiveId" clId="{3D719D87-DF8E-4A0B-8CCF-927737C7216F}" dt="2020-09-18T08:03:17.565" v="55" actId="571"/>
          <ac:spMkLst>
            <pc:docMk/>
            <pc:sldMk cId="1936420341" sldId="316"/>
            <ac:spMk id="507" creationId="{E6F18EC4-7C81-4AE2-9DBF-F7467047F908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09" creationId="{3185E234-FD2C-46F4-A41D-F0A9A1239612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0" creationId="{ECDBC17E-8F14-430C-B43F-83F7DAA8136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2" creationId="{E50F104B-4ACA-4C9D-B530-B8D794866A2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4" creationId="{5704E07F-E877-452C-ACD4-7A2396B0B5E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5" creationId="{71B26A94-CAE9-4861-8EE7-010F5EB1E83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6" creationId="{5C005397-23CC-401D-B08B-B6CBA1CA5B2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19" creationId="{AA9422D8-67C4-48F6-BC36-384B3103BF9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0" creationId="{32D75A83-7B36-40AD-8102-0269A001162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1" creationId="{402AC7BB-FDC8-4E2A-8A9B-5702E13EF80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2" creationId="{2494193A-E472-4E7E-AEA1-240E4F580C3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3" creationId="{1FD21CC9-82B2-446E-9567-59BD3EABFED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4" creationId="{15FFD936-2D7A-426E-9069-A49266F6403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5" creationId="{F60EB36A-BED3-4532-88D6-3602B23E603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6" creationId="{3168838A-CC34-43C6-9426-A5B936E2F35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7" creationId="{AD722E12-8A87-4155-BAEA-A9C6187B44F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8" creationId="{DCE46EC6-7C57-4310-B369-FD610B9EFC6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29" creationId="{D56A2FD6-D90B-4C24-ACFF-E28D00C9039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0" creationId="{776A00E2-C89B-40F7-83A9-2773F8AD61E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1" creationId="{34B2BE37-97F6-49AB-82E2-EF84E9D393E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2" creationId="{417F1AE9-D65C-4AD3-9BBB-7F37353ADC4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3" creationId="{BA125B47-E0F0-4473-92FE-26951B5A900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7" creationId="{ECD00BCE-28E4-4CE7-9498-7FDC8F55D4F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8" creationId="{0866051A-4152-4B57-923D-38DC5E7E80A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39" creationId="{9D565B17-4231-4931-AADE-547A1F3DD94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2" creationId="{D916DB7F-ABD4-4246-BEBA-3FEC27BF58E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4" creationId="{602556A2-0A98-44C4-B7AB-3EED45235D6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6" creationId="{BEC78B40-BE62-4ED4-ADAD-155FF054B96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7" creationId="{AE2ABFB3-2B32-4C4A-BF70-2F1900B70DF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8" creationId="{F57FA45E-C07B-4FD8-A7D4-EAA58939761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59" creationId="{6B310350-C83B-48D4-8B5D-233901836CA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60" creationId="{11C4ED0F-7FB7-40D9-B52A-510723EC3A7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61" creationId="{FD1765ED-21E6-4F27-9BE4-63374FEB17E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70" creationId="{0E82A06C-6068-4352-9A7B-679A071EDAE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71" creationId="{E409BB16-60F7-418E-A40D-0B695650C994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74" creationId="{DDF78D60-C46C-4CE6-A536-F1B09201598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85" creationId="{1DB33C25-F6A3-4F47-B975-F409341270B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86" creationId="{B256DB67-4AEF-4C36-AF42-A3218F6097A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87" creationId="{9B08E372-1089-4433-982F-992C26A7A5F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88" creationId="{D1B91FE5-47AA-4C55-878E-89ADB149FAE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89" creationId="{2478EF6D-D7B7-495C-BE18-127D71AB239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0" creationId="{6365DBA0-AA95-4D21-A58F-47817D15A6A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1" creationId="{C8D61E72-8825-4BBE-8FB2-EAFF8BF8934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2" creationId="{DFA3537B-0049-41A0-B63D-AF7381A8C2D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3" creationId="{561BAEE8-6A98-490A-B871-888D937B51F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4" creationId="{C2C1EA55-F19B-4081-9378-4C7042BD474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5" creationId="{6D96C6FD-BED3-4DD4-B7CC-962E2C8704B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6" creationId="{B7C521AE-D207-4EDE-A261-FEDBA254069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8" creationId="{3DFDF142-3145-41AF-B061-7BA687CA11E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599" creationId="{411CE149-6709-4F92-809B-09E8A8C7AA8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2" creationId="{37187CDA-6806-4E84-B760-0682AA53C7A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3" creationId="{09A58A64-D7A7-4FBC-8E9A-5275D6E7EBD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4" creationId="{6FF90494-6E4E-4A17-812E-84436FFC7F0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5" creationId="{40B99AB1-77B5-4A67-A149-1F169FA23D6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6" creationId="{BC50EF4B-CC5F-473A-BE6D-843189FFFAA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7" creationId="{9E758636-BD64-4F38-B7B9-414D9096C39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8" creationId="{360D0860-1D04-459D-8BA9-128CA396464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09" creationId="{E27E7836-FEAD-4599-81B9-933B689CB1C5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0" creationId="{1075C293-D029-457E-B088-3A96D04B9E0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2" creationId="{7359C4F8-B439-4455-A240-A1BA626832C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4" creationId="{4E5A40B4-B4F6-4843-AB36-20014BCB6B2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5" creationId="{70C5641D-5F28-431A-B518-BC34B222042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6" creationId="{BE9A26F0-91C2-4F75-BBC0-CF974D52864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7" creationId="{CB473C13-59E1-44A0-869A-DEBC2A99AE3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8" creationId="{C570EF99-5014-4E80-B54E-4298CD2BC8C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19" creationId="{85668830-1B98-419E-9494-2F308D65A90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0" creationId="{5D60DC29-3466-46B7-B0A6-22C0A238463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1" creationId="{9D8FE452-366F-45A7-AF94-E8E3507A415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2" creationId="{A53F5A53-2F9C-400E-9F47-1F9180AB19C8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3" creationId="{6E7279AD-BC5E-4366-9B18-F256F772353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4" creationId="{100165AE-2910-44F0-B8DB-C7372E659E8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5" creationId="{C4ED7A00-C648-4AE2-91FE-A3D8DCBA875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6" creationId="{59A155A7-87C1-4E70-A52F-CAB686E6AE7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7" creationId="{EFB46178-A6E7-451F-9584-BCD8E209C33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8" creationId="{FF4BEEDD-65DF-49DD-870A-C6A582C98E2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29" creationId="{6942D866-F55E-4867-BAC9-E5A176B8824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0" creationId="{13700BA6-93B6-4A43-97C7-99CC4552DD18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1" creationId="{06FB15A5-FEB7-4BDA-8FDF-9C67FAF7650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2" creationId="{82939D9D-FCD1-4674-A904-6A9A2A7523D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3" creationId="{1EE84987-8A6A-4D5D-8CEE-E62823129ED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4" creationId="{86A9A086-634B-409C-A746-FA564C3A124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8" creationId="{08A631F4-B659-4AFE-A4C3-73F3C0EF9BF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39" creationId="{2A3240D1-82D1-459B-AC71-5829BC2C70D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0" creationId="{7EA538AC-DE5F-4B1E-B7D4-57A54707660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2" creationId="{964F3B96-A40F-4443-A0D7-C8D7D397D14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3" creationId="{7537256D-C689-4507-93C2-704856C3EBE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4" creationId="{AD012170-F1A0-456E-AB6E-F1CF3B2F6B3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5" creationId="{8816BBD5-D953-4EA7-A49B-042A4820BA5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6" creationId="{85CA5938-F4EF-476D-B5AB-E404941B09E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7" creationId="{ED4B1029-784D-4235-9279-C389928369F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8" creationId="{13579C12-1139-4E58-B556-03CF56BA0DC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49" creationId="{B61FF293-6EAA-4B61-84EF-05AC53F9066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0" creationId="{1367EBE0-92AE-4740-A0EB-DEA19595964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1" creationId="{A939B2EC-6FD6-4295-ADE9-EB634D25F43B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2" creationId="{F1DD67E7-3634-4EDF-9C44-0071E4931477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3" creationId="{0947950D-6376-4864-9EBD-56A35C657602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4" creationId="{1E7DCE6C-D9EC-4003-AEEF-012F089E49B2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5" creationId="{6C44D592-893A-420E-A936-68143472567C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6" creationId="{38C753E3-2384-4A24-BB13-30BCE52AA71B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7" creationId="{7BA74608-6092-46F9-AF7A-44BC62B1FFEA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58" creationId="{FFC0E5D1-E414-48EA-9E74-D514289507D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0" creationId="{A7BAFCCE-EB8A-48B0-B31F-5DBC39B3F7A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1" creationId="{B1474CB9-971A-4AC8-95CF-E7B9EE3D710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2" creationId="{0AEF6023-7256-4924-9CC9-DC6CD9CA458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4" creationId="{0924315D-3CBD-409E-AD65-6CC396AC379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5" creationId="{1703808F-1B98-46F7-AE95-F94D2A95BE4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6" creationId="{F7E924B1-1C85-4AE1-B1B0-A894B25A5D7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8" creationId="{EE4DE09B-9FB7-4F5E-8B20-2A2318D61F2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69" creationId="{4CAF0608-2B46-46D3-BE04-F38B6F9FA40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0" creationId="{6255B0EC-C386-4AF6-A3BB-65FC36263A5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1" creationId="{517F23C2-D063-4AA6-87B2-23326C5A1A3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3" creationId="{6378DE64-F0A4-4E65-9CA6-AB782170FA1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4" creationId="{EA868047-9B51-4E94-AFDC-9A42B77EECD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7" creationId="{1F8527B0-9007-4E9C-BE2E-0139C8BF8A4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8" creationId="{F267EC50-716B-426E-A131-1A94A899A6A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79" creationId="{D21DD465-ECFC-4865-9FB8-422A30D24EA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0" creationId="{16B4B8FE-6C36-49B1-9C7F-167218E7323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1" creationId="{D01D6F89-375C-4AD2-B4BA-84F419EB5D6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2" creationId="{09970F2F-8494-49A5-94EE-8BA51CDEBBC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3" creationId="{F1C0FBAC-1780-47BE-997D-4B7F6C7959F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4" creationId="{A7BF8DA7-F3EC-4D60-AE6A-D94FD616B27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5" creationId="{7B2AFB8D-DBD4-45E2-AC3A-4063F5D083D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6" creationId="{5890A970-7F18-4DF2-9D14-3EC8BB0DFBE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7" creationId="{0BCCBD67-4BA5-4134-AB88-1969C0BEE9E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8" creationId="{22BB7AA8-A166-416F-B2BE-58272AFFB5A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89" creationId="{ACDF23B5-43FD-4908-8D1E-BB6976FB01D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0" creationId="{F3A8A4E3-0B4C-4114-A3A3-BFEE6A05C10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1" creationId="{FA32E6B2-0F72-4FCB-9141-5CF8F30692D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2" creationId="{E940341B-5902-4D78-962A-3F0507B4BEC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3" creationId="{A1A78197-70FE-4B67-86E8-EC2132369CE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4" creationId="{0EE9E520-D139-420D-8A0A-818872684518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5" creationId="{8F348533-7624-4A08-AAE2-890CEA3F03D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6" creationId="{60C7B6D8-C2BE-45C4-B9DA-2D89CC47990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7" creationId="{12FD30C2-62FD-4063-AADC-1D926F10B7E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8" creationId="{65AC9145-BF82-4318-AFA7-BFF95BC0721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699" creationId="{3CCFFB90-DB06-496E-85DD-493E4E3391A8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0" creationId="{5B3DAEA8-ABD2-4E21-9079-FD7207F9178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1" creationId="{E7953417-CAA6-4C8E-B430-00C3A45DDB1A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2" creationId="{4D1D491E-8510-4B15-9DE6-44CAA0BF42E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6" creationId="{A90E66C0-B62E-4B69-A198-E44F9A8210F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7" creationId="{29F20413-277C-468A-AAEB-B431B65C0D3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09" creationId="{92100D39-EF1D-4797-AB71-9FCBB25DB4A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0" creationId="{A91EA3DD-C44E-4DD1-B8C9-66ED5FBCCBC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1" creationId="{892041F5-0C02-47EB-89FE-A2CA149844D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2" creationId="{0B2C93B4-8B58-4E1C-BD6C-21756D949175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3" creationId="{B1B0797F-C831-4AAB-B882-E5D98E01EE6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4" creationId="{2490BB9A-8454-4097-89F6-E063645CC86E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5" creationId="{85EB52CA-6FC4-4B3D-BBF5-831594A2E8AC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6" creationId="{47BC3BEF-014E-42C0-A437-7773447D6C0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7" creationId="{E232732C-624F-4110-86E0-A8C94D6CEB9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8" creationId="{D59308C0-6A6B-4CEF-BD11-7AA056342A5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19" creationId="{B8680AA7-46EB-43AF-B8B6-2B3C14A36CD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0" creationId="{56221E1F-5278-41A3-AB21-44547D3A9A31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1" creationId="{6281FE4F-5D6E-4C9E-87A7-EB97BBA8EFFB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2" creationId="{466B047F-0BDE-4E83-AA63-F5EE89BA9D8C}"/>
          </ac:spMkLst>
        </pc:spChg>
        <pc:spChg chg="add 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3" creationId="{D8C49DB7-1EF7-48D7-AADC-3C52F7CB3F0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5" creationId="{860B6C6D-8931-4CD2-8DF5-0118E4F9314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6" creationId="{85B7AD30-5458-4A06-A4BC-D42B17D214B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7" creationId="{E34F8C83-8673-4543-9B17-9D96420D108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8" creationId="{DD90E554-2D9C-43D9-892E-01521E2AB25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29" creationId="{A405D90B-D78A-443D-A14D-C171245F54E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0" creationId="{84030440-6624-411F-8316-BD131785CD3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1" creationId="{23199BA6-DDFC-4E8A-A03A-AC5B88D9AB9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2" creationId="{5F224A22-26BD-4831-AE25-D8D526AFFA60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3" creationId="{B27BB091-CF04-4227-B180-94124B29724F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4" creationId="{FB2EEB10-2260-4DF0-AD61-04C7F74286B8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5" creationId="{670FE9C6-CC74-45AD-BE81-DEAEA5161402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6" creationId="{82E7AF93-02B8-4839-BC9C-F178E12FB409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7" creationId="{5C78EA6B-784A-4A9B-96C8-F157E0F60837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8" creationId="{2B9061CB-FFE9-41FF-90CD-F274532E35BD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39" creationId="{DD0B5F9A-E5BF-4A2A-8AC8-93FB621E5B94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40" creationId="{4CD8F4F6-BE9C-44BA-BC46-06A2D748DB66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41" creationId="{53D5DBA1-3EAB-4D69-AB77-B8C511DDA76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42" creationId="{16BE1F4D-E7D8-4388-894B-430AA0A0EF3B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43" creationId="{CFBAB2C6-D199-4E81-9FC4-56018B943793}"/>
          </ac:spMkLst>
        </pc:spChg>
        <pc:spChg chg="mod">
          <ac:chgData name="lu peng" userId="2669f569af2300fc" providerId="LiveId" clId="{3D719D87-DF8E-4A0B-8CCF-927737C7216F}" dt="2020-09-18T08:03:28.575" v="57" actId="571"/>
          <ac:spMkLst>
            <pc:docMk/>
            <pc:sldMk cId="1936420341" sldId="316"/>
            <ac:spMk id="764" creationId="{7481892C-9AFE-4E57-8603-C0FD46444E7C}"/>
          </ac:spMkLst>
        </pc:spChg>
        <pc:spChg chg="mod">
          <ac:chgData name="lu peng" userId="2669f569af2300fc" providerId="LiveId" clId="{3D719D87-DF8E-4A0B-8CCF-927737C7216F}" dt="2020-09-18T08:08:28.346" v="62" actId="207"/>
          <ac:spMkLst>
            <pc:docMk/>
            <pc:sldMk cId="1936420341" sldId="316"/>
            <ac:spMk id="798" creationId="{26302EBD-4ACE-4AD7-A29E-E8A914CD39E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799" creationId="{3393F3C0-9951-4A72-A0BE-3CD09F8DE45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02" creationId="{33CB4841-227F-4A59-96A7-A6F1782224A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05" creationId="{541EAD2A-631D-4343-8FB2-1FC03267249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07" creationId="{7584765E-260C-4218-A85F-2B0C0A100ED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08" creationId="{E6FF297A-A897-4C29-955C-6E5ABE69FCA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09" creationId="{04685FBD-9B57-46D9-AFC1-11E64678C62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10" creationId="{78AC7497-39C4-448B-9886-6E35DE23C8E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11" creationId="{DB783FB6-4C38-48FE-BD92-0B088ECAE10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12" creationId="{4B81084E-C503-41F0-8D68-66EC0A5B9CB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13" creationId="{8AD5A1AB-CB5F-48CB-A982-78271995BD67}"/>
          </ac:spMkLst>
        </pc:spChg>
        <pc:spChg chg="del mod">
          <ac:chgData name="lu peng" userId="2669f569af2300fc" providerId="LiveId" clId="{3D719D87-DF8E-4A0B-8CCF-927737C7216F}" dt="2020-09-18T08:08:45.310" v="64" actId="478"/>
          <ac:spMkLst>
            <pc:docMk/>
            <pc:sldMk cId="1936420341" sldId="316"/>
            <ac:spMk id="816" creationId="{3BFE16DB-3FAC-4557-9207-891BFA44257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17" creationId="{04F72842-BDD8-4009-81D9-C1CD4EF944F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0" creationId="{600CD6B7-4E9A-4999-8710-5BADBA6B694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1" creationId="{25C3DB09-5316-41B4-98CB-4A5DE545BAC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2" creationId="{10B1CC84-078A-4BF8-874B-8533DF194E6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3" creationId="{8EEB8857-A9AB-4D6B-8BAE-7891EC7ABDA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4" creationId="{07F417F6-C30F-4E0B-8533-E89434F8C06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5" creationId="{0DB98803-F171-43FF-AF31-2FF2D82C46C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6" creationId="{1D452B75-BA17-417C-9A53-F1A52473BDF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7" creationId="{D7FCF125-7577-4A08-B542-FF1970BC346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8" creationId="{ED7E4A5F-2C07-4111-8C43-B8AB370FF31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29" creationId="{F68E6653-7549-45C8-98F7-24D2217C8D6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0" creationId="{61CE966A-D046-4479-A5C0-237D58F91F5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1" creationId="{3B0A108C-495F-4BCA-A1C6-1E4606388B2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2" creationId="{9E77AB3F-8E60-48EC-8CD6-5E0BDD7478E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3" creationId="{87EA6099-2B21-40ED-80EC-7C2D53AD941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4" creationId="{6FF2281F-A2B7-400F-9838-7428D85CD6E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5" creationId="{93A6FBBC-39B5-4F4C-8E56-D2A32703693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6" creationId="{A6523B2E-598B-42E7-9403-F75C1910A43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7" creationId="{E477E3FB-0515-478C-A83E-6DA26510C05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8" creationId="{9D60CF79-8A07-4847-A69A-721DC2BDC52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39" creationId="{D4244314-EF1C-45C1-B4E9-C9B9EE9D02F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0" creationId="{863EEA90-D2D7-4C81-B6DA-E8232C10D03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1" creationId="{3AE98634-C545-434C-9A38-42063E802BF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2" creationId="{ED4987A9-09EA-4D3E-AF32-9ADA36310FC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4" creationId="{64259052-E63A-446A-86AE-4357FF2E8C9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5" creationId="{E7861A15-5D3D-4CC2-A4CB-011694F715E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6" creationId="{813FFA55-57D5-4CC0-8B29-599D97D14E8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7" creationId="{742170A7-BE8A-4D14-A7D3-1E42ECCB08D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49" creationId="{585418B5-41EC-4315-B753-3B79641009B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50" creationId="{B8F8DC14-BFC8-42CB-913A-72DF6572809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53" creationId="{40AD36B4-ACE0-45FB-9809-2060CCCF76E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58" creationId="{59648114-8533-42C6-8723-95073C095FF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62" creationId="{F36DF41A-EB76-45C9-BF35-57FCB379C95A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63" creationId="{58D7344C-9CE4-4041-8C73-9299FCD01ED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64" creationId="{7F2B04FF-4AF5-4143-94A9-D3042B906B2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67" creationId="{791DA08D-AF5C-4120-9AFC-F923E1A5631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69" creationId="{40FA4208-171C-43A6-BF5B-079730009A2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1" creationId="{00661BB2-9A8C-4B3B-9C2A-65C0AB2547D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3" creationId="{7C27204D-C052-4795-82AF-ADF114E51DF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4" creationId="{65984F52-5A7D-4247-BAFA-9E762CBE465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6" creationId="{30536558-D731-4DDA-B5BA-258B238FB6C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7" creationId="{8E84A747-101E-46D3-96F6-53085DA79A2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8" creationId="{F0A7962C-4026-48B6-8C53-D77665BC7E4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79" creationId="{D06CCD4E-2B0F-4D1D-BB94-DDB5F73D74A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86" creationId="{3050D228-776A-471F-BDD6-10698A030ED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87" creationId="{BDB2BF58-B4D1-4AB6-BA2D-7C59862D304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89" creationId="{E763E654-5A8F-4DE0-A5A3-86436D497E7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94" creationId="{E4AABFB2-7266-4BC1-90D9-ED296BF918F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95" creationId="{CA75FCBA-45DF-44CD-A7CF-4577DF3FE20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98" creationId="{778E9370-DCA8-43FF-A3EE-567BDEBF745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899" creationId="{AD5D626C-22DB-4373-BB51-262A63E1194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05" creationId="{B6C8CB62-D26B-4DB3-AA07-9B08230DAA3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10" creationId="{D5136E1B-6CB9-4870-A1A1-FB7C2EEE602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11" creationId="{34984267-E32E-4733-91A6-3433BBAFEC3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12" creationId="{17206063-06ED-4751-B77E-5DCA2E8BCD6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13" creationId="{D7127D1A-0AC6-427E-8C3B-43A8D404941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19" creationId="{1AB4172A-6448-4A49-A3C0-305242BAB04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21" creationId="{B16AC01C-2FB8-41A2-B62D-BAD6F67D9C4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24" creationId="{46AA0AFB-ABB3-4CF9-9457-EBC1C263665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26" creationId="{EA393AD8-7F92-43C4-8407-E0F50A969C4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27" creationId="{C534157A-8CE3-4473-B081-554C6CCCBF4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28" creationId="{9BF0309B-54B6-4BDA-9C8D-7393B063A4A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1" creationId="{3216022E-D48C-4215-B0B4-DBD561C0F8C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2" creationId="{6D347607-12C9-4A70-A6BF-2CF05286CE7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3" creationId="{8509DF05-702A-4CA8-BE8C-93DB8739443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4" creationId="{96E4B954-6F6B-4422-AF57-3D3442A3C69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5" creationId="{1421F7B2-ADC8-43CF-8DC5-F78D0B9A13B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7" creationId="{C0ED0218-06CA-453B-BDD0-713F7F42120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39" creationId="{D7E4A356-C3AA-4FF7-811B-B09D025A132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44" creationId="{3D5E8D64-4EFE-4E3B-A288-429203C746F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45" creationId="{1521425B-C796-4086-A0A4-BA923F400AC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46" creationId="{E15BF56F-29B5-4718-8074-76F5FA958BD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47" creationId="{B953EE63-B925-424A-A464-E65F1E719A76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950" creationId="{00000000-0000-0000-0000-00000000000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56" creationId="{E5429256-B13F-49D8-BEEF-7B5299418D2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57" creationId="{3BB110DB-1F48-45F7-809D-334A275150E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59" creationId="{43DC0D0E-B006-4670-84E5-CB1F8AD6C3F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1" creationId="{124D69FA-6EF5-4BC9-9E78-790D2E9A689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2" creationId="{50D7B41A-79EB-4A0F-B087-58EE79280CA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6" creationId="{A81AE4D2-9A46-4EFD-B8B9-522E7A92C30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7" creationId="{94AE93C6-1078-41A0-ABF1-B434E914EC3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8" creationId="{590EB08A-C494-4AB0-8D9B-FC4257645C3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69" creationId="{20447FFA-08A5-4F87-A453-002B9F440BA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0" creationId="{321636F1-4DC6-4A3F-B129-3B2F3D744DD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1" creationId="{600253BB-EF32-45EF-BF44-718FDC2ECE2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2" creationId="{7758411C-5E4E-4EF1-8D7A-608AB362C7B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3" creationId="{EE44D90B-DECA-4CD4-9C0D-3A6B6DBE82D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4" creationId="{C12DBFF4-263F-4477-A832-10C85F6967F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5" creationId="{0DB1F426-D756-4C46-A20C-B1DAD4648A8A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6" creationId="{DFD9AF91-B751-4A4E-BD17-31502D9C51C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7" creationId="{666183B2-269C-400A-A88C-E0ECBEDCC3D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8" creationId="{3DD80A67-8A89-46B0-9190-75A2E7EA9D7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79" creationId="{9B7710C1-3A2B-41C3-AF03-21CE49E4297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0" creationId="{1DBA9154-1FE9-415D-85DD-D715A4B4480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1" creationId="{B95B4C2F-61C3-42C8-B8BB-73E2C8F0F52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2" creationId="{E38DB10B-BB8F-4106-A099-C1A03594ABC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3" creationId="{91F783E3-1562-41A7-9D3E-015C5075785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7" creationId="{90B45813-1C08-48CA-B0DD-C665E571C6F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8" creationId="{FC796C16-F2AA-4598-A907-F5568501CD2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89" creationId="{A743DDA1-98CF-4769-B54F-2FB64AA94DD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1" creationId="{BFC6CF54-63C8-4098-87F1-651618A8740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2" creationId="{C83D4CF4-D77B-4AEE-A34F-0F23DE8AA87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3" creationId="{2B296DB8-72AF-419E-8A45-4596084E99F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4" creationId="{CF48CD14-D201-4736-A2FC-8C22316AE63A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5" creationId="{67D18D24-A75B-493A-8EDD-93E6C6018D7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6" creationId="{2EF021A8-C2B4-49A6-8353-5B84F844903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7" creationId="{C7EC9AB0-ED21-40DC-A095-5A46758E6FAA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8" creationId="{65B4C3AD-E721-49D8-9E54-287D23D402B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999" creationId="{7A44E5B5-92C5-49D7-AF0F-BE2E74C96CC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0" creationId="{63EFC9F9-F2AD-4830-9A87-F9DE7D7A649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2" creationId="{290FB7E4-BBF2-482C-8B83-1C245553707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3" creationId="{1C09025F-A8FF-4A1E-9EB5-C44DF7192ED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4" creationId="{82DA627F-5925-4BDD-9E0F-775A8850B55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5" creationId="{BE8E7377-6F5D-442A-B8D5-C419A96B98E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6" creationId="{FBA36A3A-7E1F-4740-81FB-3BCB088878E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7" creationId="{5B15D908-0970-4E06-BE81-13AD31726F1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8" creationId="{CACB7A0F-A7AD-46F6-A329-D19DEDD4660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09" creationId="{32F2783B-3975-4B19-B142-72DC21D9F1F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0" creationId="{06CF4231-0F22-4FDA-91F6-6CB208F1D80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1" creationId="{41ACD89F-FB8C-460C-85D5-9F830377565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2" creationId="{17748744-4D06-422E-8088-6AD37CDD0DB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3" creationId="{B03B1F12-A70C-4417-AA78-73262D73A8C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4" creationId="{77C240EF-7154-412C-9AEA-16851D4E4DD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5" creationId="{DC597254-A39E-432E-9BD2-3F0719C00BB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6" creationId="{F9E06386-CBA1-4DFF-BC9B-DAADAFAA34A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7" creationId="{A9B103E8-BDBA-49A4-9021-67DE20FB02C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8" creationId="{D45AE631-346E-4D33-BE2E-F6BCEC6DC6A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19" creationId="{7514B5C7-8A35-44E1-83DC-5429291E653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0" creationId="{F6D2ED1D-A595-4BEA-8BDF-9F9F505072C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1" creationId="{528AB725-27D6-41EF-A862-2B4200429CE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3" creationId="{D13EB080-54B9-4F3C-B582-E965A3DF135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4" creationId="{7E54FB0F-B449-452E-ADD5-8F21F51B417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5" creationId="{49B2B931-ECE2-4769-A76B-43AABBDAB74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7" creationId="{E27BBA40-846C-48D2-A79D-B86B8A1B663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8" creationId="{A5E13A27-881E-4A30-A7A0-8E908D09C08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29" creationId="{E8F2D095-5BFD-4857-BD8A-7D07E0E8A0D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2" creationId="{30739761-AD83-4AFC-A47D-BECC0D56B87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3" creationId="{A2F338AF-A2FC-4550-B349-74903BAE2C7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4" creationId="{AC31244E-0F8A-4BCB-B895-3C072B1B719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5" creationId="{87437043-AB3F-4A2C-A582-7A389B7579C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6" creationId="{3ADB2747-5E22-4057-AD94-A483CFEFB19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7" creationId="{507CDC6A-10E1-4101-B3DE-ACBC680BD2A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8" creationId="{1D4FB222-536A-4A1A-B3F5-A870D69C881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39" creationId="{420B39A1-ADD5-4FBB-9079-E4D94690DDCA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0" creationId="{C13F0AD8-2D9A-4150-BEF8-B8A91CBCC935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1" creationId="{E2CC6D83-C2B1-423B-9D05-C17E20CB64FF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2" creationId="{71C1E4D5-D406-40C1-9F56-EEC532084F9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3" creationId="{15E1F598-723C-416D-9D96-8064203BE8C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4" creationId="{461BE7B6-62A8-4536-A145-B673BDD0A52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5" creationId="{8CB6C01B-5B38-43FA-810B-445B705056A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6" creationId="{0051902A-ED2B-4DBD-80E2-D7B68A226A9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49" creationId="{42621623-01F9-4452-9E6B-E3D392F8404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0" creationId="{0DF39535-2430-48A7-9805-DDF7C9EFBCC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1" creationId="{2C7329A5-0DF7-47E6-A479-706D4B106A4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2" creationId="{6BDF34AF-3528-4669-9838-F369A3FC361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3" creationId="{858F5A04-E704-41A5-A2A2-C54A34F8FE5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4" creationId="{DA9DC314-1F00-464C-AFD5-AEE5CCC2620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5" creationId="{ECCEB365-56B8-41AA-B5C5-96BCE9D975A1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6" creationId="{E6A3FD49-D4F1-431D-8EBC-CDA2FD194AE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7" creationId="{C4EBD65E-96D5-4194-AEAC-7FA02C32DC6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8" creationId="{7B261062-60BD-4089-BE82-40E30756BFD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59" creationId="{5E25FEF7-0C45-4972-BB60-EC99C355C24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0" creationId="{3512400C-4A2D-4FA6-85F1-15C41B2D342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1" creationId="{70F6B13F-BEC3-41D4-9B23-2EFD76E2C41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2" creationId="{0BA7C64B-4B1C-4DB4-9F04-2BC9E89325D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3" creationId="{B7F80711-CE16-437A-9509-C4F28483D776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4" creationId="{500DEA57-3466-465C-A4A3-7917790E98AE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5" creationId="{A9008F74-09AD-4EEE-8BB1-8002CB502CB4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6" creationId="{92B2E565-B7AB-4E86-9608-310CBA6811C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7" creationId="{42B6ED04-02BB-46C1-BAB4-8E87862F70F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8" creationId="{009A21EF-91BA-4804-A51F-FF62547BE32B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69" creationId="{5217B640-136A-4BFD-8D8C-ED0B6720ABB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0" creationId="{CABF19FE-68F8-4F3B-96EB-44479FBF1D5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1" creationId="{0AB2AFBC-34B2-4963-ACCF-5679413724D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2" creationId="{8C17A819-8F0F-41B1-9CE2-942E7FB20AD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3" creationId="{C2965405-50F5-4FAE-B6AB-695FE5F00AB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4" creationId="{00A74D9A-C9AB-40D7-8850-39417E811E2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5" creationId="{F166762C-17FA-4AD6-ADEC-176404855523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6" creationId="{8F326B03-EB7C-4EB5-ACD3-05C738E3EC1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7" creationId="{5E8004D3-DF7B-4FF4-889E-86E621B25DF7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8" creationId="{69005CCE-E2DD-4F4A-A7D6-9ACF48409F9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79" creationId="{9044789B-E868-44D5-ABB0-8BA3EF2B8EC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0" creationId="{F3026FCC-162A-4115-B2AE-ABDEA5C36D6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1" creationId="{BEADED5C-5FDD-4269-A776-26232660151D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5" creationId="{47F913EF-C635-4B7D-899E-71AE36A4CAA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7" creationId="{E05EBD27-4B9C-42FA-9C21-6BA16D3BDC0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8" creationId="{14D36402-9A86-41F3-A864-39CE3EA6E2C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89" creationId="{F9B6E1CE-B8EF-4519-9186-759AD2F02939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90" creationId="{DA96C54E-8662-4F21-B94B-899BFC9660C0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91" creationId="{DC01F9A8-9E6B-4016-BC63-52734EFD1072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92" creationId="{44D12F19-CEBA-4620-B86B-5329A4D66558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93" creationId="{32E8F3B8-E332-46F4-85CD-039AC29F51AC}"/>
          </ac:spMkLst>
        </pc:spChg>
        <pc:spChg chg="mod">
          <ac:chgData name="lu peng" userId="2669f569af2300fc" providerId="LiveId" clId="{3D719D87-DF8E-4A0B-8CCF-927737C7216F}" dt="2020-09-18T08:03:41.696" v="60" actId="571"/>
          <ac:spMkLst>
            <pc:docMk/>
            <pc:sldMk cId="1936420341" sldId="316"/>
            <ac:spMk id="1094" creationId="{1ABE9A81-AA1B-46C3-80F0-4600BA3CD73A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1683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1944" creationId="{00000000-0000-0000-0000-000000000000}"/>
          </ac:spMkLst>
        </pc:spChg>
        <pc:spChg chg="mod">
          <ac:chgData name="lu peng" userId="2669f569af2300fc" providerId="LiveId" clId="{3D719D87-DF8E-4A0B-8CCF-927737C7216F}" dt="2020-09-18T08:11:29.263" v="86" actId="207"/>
          <ac:spMkLst>
            <pc:docMk/>
            <pc:sldMk cId="1936420341" sldId="316"/>
            <ac:spMk id="1948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21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39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47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49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50" creationId="{00000000-0000-0000-0000-000000000000}"/>
          </ac:spMkLst>
        </pc:spChg>
        <pc:spChg chg="mod">
          <ac:chgData name="lu peng" userId="2669f569af2300fc" providerId="LiveId" clId="{3D719D87-DF8E-4A0B-8CCF-927737C7216F}" dt="2020-09-18T08:03:37.409" v="58" actId="164"/>
          <ac:spMkLst>
            <pc:docMk/>
            <pc:sldMk cId="1936420341" sldId="316"/>
            <ac:spMk id="2171" creationId="{00000000-0000-0000-0000-000000000000}"/>
          </ac:spMkLst>
        </pc:spChg>
        <pc:grpChg chg="add mod">
          <ac:chgData name="lu peng" userId="2669f569af2300fc" providerId="LiveId" clId="{3D719D87-DF8E-4A0B-8CCF-927737C7216F}" dt="2020-09-18T08:03:39.933" v="59" actId="1076"/>
          <ac:grpSpMkLst>
            <pc:docMk/>
            <pc:sldMk cId="1936420341" sldId="316"/>
            <ac:grpSpMk id="5" creationId="{FB30F8FF-4C48-4367-9733-7AB9D065328A}"/>
          </ac:grpSpMkLst>
        </pc:grpChg>
        <pc:grpChg chg="mod topLvl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6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7:24.298" v="61" actId="1076"/>
          <ac:grpSpMkLst>
            <pc:docMk/>
            <pc:sldMk cId="1936420341" sldId="316"/>
            <ac:grpSpMk id="7" creationId="{00000000-0000-0000-0000-000000000000}"/>
          </ac:grpSpMkLst>
        </pc:grpChg>
        <pc:grpChg chg="add del mod">
          <ac:chgData name="lu peng" userId="2669f569af2300fc" providerId="LiveId" clId="{3D719D87-DF8E-4A0B-8CCF-927737C7216F}" dt="2020-09-18T07:43:30.409" v="29" actId="165"/>
          <ac:grpSpMkLst>
            <pc:docMk/>
            <pc:sldMk cId="1936420341" sldId="316"/>
            <ac:grpSpMk id="10" creationId="{00000000-0000-0000-0000-000000000000}"/>
          </ac:grpSpMkLst>
        </pc:grpChg>
        <pc:grpChg chg="del mod">
          <ac:chgData name="lu peng" userId="2669f569af2300fc" providerId="LiveId" clId="{3D719D87-DF8E-4A0B-8CCF-927737C7216F}" dt="2020-09-18T08:01:53.560" v="46" actId="478"/>
          <ac:grpSpMkLst>
            <pc:docMk/>
            <pc:sldMk cId="1936420341" sldId="316"/>
            <ac:grpSpMk id="13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20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21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22" creationId="{00000000-0000-0000-0000-000000000000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276" creationId="{BEA2798E-7F01-491C-BF07-C94E2CD482F9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32" creationId="{40DC3EFD-2CC5-4F8D-AF4D-92572CB4E1B5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33" creationId="{CEBA1041-A562-4441-B1DB-D52CC444A08C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34" creationId="{447CD134-D35F-4256-9D47-1DA4B49C8ADA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37" creationId="{4DDAC05B-E38A-4B97-9FAA-BFA3031812E7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47" creationId="{30E71B40-3C04-485F-BA80-A07C4A497947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60" creationId="{224F0C37-7B2B-48B5-AE23-9E9B8FE2635C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63" creationId="{6E8E065F-5899-4DD4-A2FC-3B0D0D701DB5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64" creationId="{5EEB537D-92BA-4B6A-8DCA-8AED15AA0CCB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74" creationId="{9D6013EE-92C6-4420-A9BF-133B7C3BA1C6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76" creationId="{B29DE14A-9943-4C0D-B983-7E4EE0D0B16B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98" creationId="{C04D52DA-6862-4BD6-9B11-ADB16DFE38B9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399" creationId="{A413D034-2E5B-40BC-B865-99E8FE6807BF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00" creationId="{D0E626EB-F8B6-4EB8-8328-BEAA1EB616A3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04" creationId="{DC7C70EE-E860-4E9A-80E4-26377EC0BFD8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22" creationId="{B75102D3-1D33-48B7-BAE2-6F5C0D6167CC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26" creationId="{5BF7811E-FA23-4D24-9997-1E34444FD639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30" creationId="{1ADBDFC7-D0E1-49DF-B020-6580B595C92C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35" creationId="{5D103400-2C7B-4983-BE0F-68558ED9E109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38" creationId="{1F05F65C-55C3-4783-81AD-ED3A1A7CF2FC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39" creationId="{23E99110-80B3-4FDB-9277-F8C0EE65C86F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66" creationId="{5C300662-E4C9-4BE1-81E3-19BDB6985DF4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67" creationId="{16A4A189-8802-47F1-BB27-91993791468C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68" creationId="{03C6EC70-1C37-417F-9815-47BBA26805B0}"/>
          </ac:grpSpMkLst>
        </pc:grpChg>
        <pc:grpChg chg="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71" creationId="{A2DFBDDE-5DD4-462E-952A-2D7978A15AAA}"/>
          </ac:grpSpMkLst>
        </pc:grpChg>
        <pc:grpChg chg="add mod">
          <ac:chgData name="lu peng" userId="2669f569af2300fc" providerId="LiveId" clId="{3D719D87-DF8E-4A0B-8CCF-927737C7216F}" dt="2020-09-18T08:03:17.565" v="55" actId="571"/>
          <ac:grpSpMkLst>
            <pc:docMk/>
            <pc:sldMk cId="1936420341" sldId="316"/>
            <ac:grpSpMk id="487" creationId="{6B809A2D-A4AD-424C-86EF-954A1A789B03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11" creationId="{47B3256D-B8A5-42D8-9273-6BEE7BFBDD7E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13" creationId="{8B632507-2989-4306-90B4-BA4BD52D6FEF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17" creationId="{2C160E79-FF35-4D27-BA7A-FBEA041B1D9B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18" creationId="{B90B0B71-0791-4F72-8672-949CA59615D0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34" creationId="{64B0240F-C992-446E-9FDC-1636253ACF81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35" creationId="{796DCB05-F8DA-4685-97C9-B731E9FF58A9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536" creationId="{00000000-0000-0000-0000-000000000000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83" creationId="{787624CB-5A28-4AE0-B969-055F96748372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597" creationId="{949CDECF-71E7-42BB-AA1C-D2CB990E8D54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00" creationId="{B491A34D-0F00-4D63-9CE9-9E510BF5A7F1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01" creationId="{617B42F6-29BA-4467-BB06-367C8ADCF8E5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11" creationId="{2371915B-7AD1-45AC-990E-B68E882E07F5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13" creationId="{0C3A41F1-C428-4C0C-9F6D-BFCBE8CFD22B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35" creationId="{E195E917-9FD5-49F6-9349-D9DC12E2F66D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36" creationId="{354579AA-D5BC-4877-AA6D-70BCC02DD60F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37" creationId="{1D7AAC10-A837-4EDF-9AA1-0F8E2B3EAADE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41" creationId="{4D76FE38-657A-4D3D-A987-DFCE19016770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59" creationId="{91FCBE6B-98E4-498C-A3B7-142EFA81438D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63" creationId="{41010546-2B8C-4693-AA69-66EBA67939FA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67" creationId="{3BD6DFE7-105F-4CC7-BCDC-D4ADA91B0CD9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72" creationId="{E8A31507-49B7-4524-8ADB-EBBFDF0CA06C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75" creationId="{0DAC560B-B3E3-4F9A-A7B4-B1309807C9D7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676" creationId="{673DD5A0-DC6E-4E29-89EC-B8469DC9543E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703" creationId="{E58747C4-6D98-4CDD-B37C-C7946FC6307C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704" creationId="{711005B9-2D7B-473A-846C-812017328CAC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705" creationId="{07CADD3D-23F5-49CE-BFA5-25F03E23882D}"/>
          </ac:grpSpMkLst>
        </pc:grpChg>
        <pc:grpChg chg="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708" creationId="{3E2689CF-EFAB-4E29-AD29-1751B1C0816E}"/>
          </ac:grpSpMkLst>
        </pc:grpChg>
        <pc:grpChg chg="add mod">
          <ac:chgData name="lu peng" userId="2669f569af2300fc" providerId="LiveId" clId="{3D719D87-DF8E-4A0B-8CCF-927737C7216F}" dt="2020-09-18T08:03:28.575" v="57" actId="571"/>
          <ac:grpSpMkLst>
            <pc:docMk/>
            <pc:sldMk cId="1936420341" sldId="316"/>
            <ac:grpSpMk id="724" creationId="{3AC6A8A6-7AE6-4936-A9E6-773FC3BF2877}"/>
          </ac:grpSpMkLst>
        </pc:grpChg>
        <pc:grpChg chg="add mod">
          <ac:chgData name="lu peng" userId="2669f569af2300fc" providerId="LiveId" clId="{3D719D87-DF8E-4A0B-8CCF-927737C7216F}" dt="2020-09-18T08:10:00.209" v="79" actId="1076"/>
          <ac:grpSpMkLst>
            <pc:docMk/>
            <pc:sldMk cId="1936420341" sldId="316"/>
            <ac:grpSpMk id="778" creationId="{13ED7925-6191-4E1E-9186-B05D99E39662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00" creationId="{01B1F97B-DBCA-4C71-A530-1715DB2F4A5D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01" creationId="{F7AA41BF-3190-4869-B7B7-A48F9AE78686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03" creationId="{9EDEE045-64D4-4044-AD8E-3E7B2CB99CAD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04" creationId="{5F1855D4-98FE-4165-8795-F5A3974A6CA1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06" creationId="{171B869E-C31D-4712-ADAC-8234E501EE51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14" creationId="{C2DCB42C-D5A7-4439-915D-6E145048BFB7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15" creationId="{73DB6EFC-2E0D-449D-BAD9-A42888E61CDB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18" creationId="{0F97FDDA-1479-4F14-9840-093036D3CF9A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43" creationId="{92709663-5329-4DE5-9303-CFA202DC956F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48" creationId="{2ABF0B4D-605F-44A9-975F-56991A135EFA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51" creationId="{B151A615-7E01-477C-A35F-049022A06377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852" creationId="{AAF559F2-4BCB-470E-8974-2CFB0E366F7A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854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14" creationId="{AC72A68E-ED4A-45A3-8E15-1AFE5B8B8F86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16" creationId="{6106EEB3-C22D-465E-88B7-CFB08FF6E317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17" creationId="{39B531F7-B1CD-47D0-AA09-1D017D1184D4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23" creationId="{5624448E-C29D-4BC5-8809-913153F1959C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58" creationId="{77BC6171-5BF7-499E-90C4-57057E97011F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84" creationId="{5488B9FA-F590-4FE3-AEDB-7BA623082FAB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85" creationId="{FA2D738F-C2D7-4032-9E4D-D403B63E7496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86" creationId="{1B99CD6A-520D-455B-A211-C3BA9132C298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990" creationId="{E4846244-943A-486B-A0A3-A6058EFB3359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01" creationId="{21062312-C69B-4B25-AFAB-88E5281ED477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22" creationId="{E0C6C61C-579C-404B-8BCE-95FAD1E68D3E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26" creationId="{E1CBB6E7-C4E8-4ECA-8EED-5B4DB7D5AF53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30" creationId="{CCA3F4B9-5D77-4185-BD95-9D55E442DB9C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31" creationId="{0D84242C-F229-42F7-93A0-D2B47AE5A5A6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47" creationId="{BC014C7E-E1B4-4CBF-8AD0-355E0B355C3F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48" creationId="{8F18B407-B353-43EF-9491-937BC21117B5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82" creationId="{32C8AE52-3867-4C34-8255-1CE99439DB63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83" creationId="{0270F63D-2E33-4CCA-8246-BFBE8208ADE6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84" creationId="{2689015F-D347-4E8A-9C62-7853FF140C39}"/>
          </ac:grpSpMkLst>
        </pc:grpChg>
        <pc:grpChg chg="mod">
          <ac:chgData name="lu peng" userId="2669f569af2300fc" providerId="LiveId" clId="{3D719D87-DF8E-4A0B-8CCF-927737C7216F}" dt="2020-09-18T08:03:41.696" v="60" actId="571"/>
          <ac:grpSpMkLst>
            <pc:docMk/>
            <pc:sldMk cId="1936420341" sldId="316"/>
            <ac:grpSpMk id="1086" creationId="{41FB6AD6-C391-448B-877E-D8FE1DA34402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1525" creationId="{00000000-0000-0000-0000-000000000000}"/>
          </ac:grpSpMkLst>
        </pc:grpChg>
        <pc:grpChg chg="mod">
          <ac:chgData name="lu peng" userId="2669f569af2300fc" providerId="LiveId" clId="{3D719D87-DF8E-4A0B-8CCF-927737C7216F}" dt="2020-09-18T08:03:37.409" v="58" actId="164"/>
          <ac:grpSpMkLst>
            <pc:docMk/>
            <pc:sldMk cId="1936420341" sldId="316"/>
            <ac:grpSpMk id="2158" creationId="{00000000-0000-0000-0000-000000000000}"/>
          </ac:grpSpMkLst>
        </pc:grpChg>
        <pc:picChg chg="del mod">
          <ac:chgData name="lu peng" userId="2669f569af2300fc" providerId="LiveId" clId="{3D719D87-DF8E-4A0B-8CCF-927737C7216F}" dt="2020-09-18T08:01:53.560" v="46" actId="478"/>
          <ac:picMkLst>
            <pc:docMk/>
            <pc:sldMk cId="1936420341" sldId="316"/>
            <ac:picMk id="2" creationId="{00000000-0000-0000-0000-000000000000}"/>
          </ac:picMkLst>
        </pc:picChg>
        <pc:cxnChg chg="mod">
          <ac:chgData name="lu peng" userId="2669f569af2300fc" providerId="LiveId" clId="{3D719D87-DF8E-4A0B-8CCF-927737C7216F}" dt="2020-09-18T08:03:37.409" v="58" actId="164"/>
          <ac:cxnSpMkLst>
            <pc:docMk/>
            <pc:sldMk cId="1936420341" sldId="316"/>
            <ac:cxnSpMk id="75" creationId="{00000000-0000-0000-0000-000000000000}"/>
          </ac:cxnSpMkLst>
        </pc:cxnChg>
        <pc:cxnChg chg="add mod">
          <ac:chgData name="lu peng" userId="2669f569af2300fc" providerId="LiveId" clId="{3D719D87-DF8E-4A0B-8CCF-927737C7216F}" dt="2020-09-18T08:03:17.565" v="55" actId="571"/>
          <ac:cxnSpMkLst>
            <pc:docMk/>
            <pc:sldMk cId="1936420341" sldId="316"/>
            <ac:cxnSpMk id="508" creationId="{FD1F9DD1-AC7C-41D9-AE18-29247DA5866E}"/>
          </ac:cxnSpMkLst>
        </pc:cxnChg>
        <pc:cxnChg chg="add mod">
          <ac:chgData name="lu peng" userId="2669f569af2300fc" providerId="LiveId" clId="{3D719D87-DF8E-4A0B-8CCF-927737C7216F}" dt="2020-09-18T08:03:28.575" v="57" actId="571"/>
          <ac:cxnSpMkLst>
            <pc:docMk/>
            <pc:sldMk cId="1936420341" sldId="316"/>
            <ac:cxnSpMk id="766" creationId="{E28D2546-473A-46FB-8162-144153DD3BBB}"/>
          </ac:cxnSpMkLst>
        </pc:cxnChg>
        <pc:cxnChg chg="mod">
          <ac:chgData name="lu peng" userId="2669f569af2300fc" providerId="LiveId" clId="{3D719D87-DF8E-4A0B-8CCF-927737C7216F}" dt="2020-09-18T08:03:41.696" v="60" actId="571"/>
          <ac:cxnSpMkLst>
            <pc:docMk/>
            <pc:sldMk cId="1936420341" sldId="316"/>
            <ac:cxnSpMk id="819" creationId="{78B1AF89-39E2-44D9-98E4-396C13595DE5}"/>
          </ac:cxnSpMkLst>
        </pc:cxnChg>
      </pc:sldChg>
    </pc:docChg>
  </pc:docChgLst>
  <pc:docChgLst>
    <pc:chgData name="elfapeng@gmail.com" userId="2669f569af2300fc" providerId="LiveId" clId="{E265E4B1-2AF2-4761-82B7-B9A18EB0842C}"/>
    <pc:docChg chg="modSld">
      <pc:chgData name="elfapeng@gmail.com" userId="2669f569af2300fc" providerId="LiveId" clId="{E265E4B1-2AF2-4761-82B7-B9A18EB0842C}" dt="2020-08-14T16:27:05.357" v="2" actId="1076"/>
      <pc:docMkLst>
        <pc:docMk/>
      </pc:docMkLst>
      <pc:sldChg chg="modSp mod">
        <pc:chgData name="elfapeng@gmail.com" userId="2669f569af2300fc" providerId="LiveId" clId="{E265E4B1-2AF2-4761-82B7-B9A18EB0842C}" dt="2020-08-14T16:27:05.357" v="2" actId="1076"/>
        <pc:sldMkLst>
          <pc:docMk/>
          <pc:sldMk cId="1283419337" sldId="305"/>
        </pc:sldMkLst>
        <pc:picChg chg="mod">
          <ac:chgData name="elfapeng@gmail.com" userId="2669f569af2300fc" providerId="LiveId" clId="{E265E4B1-2AF2-4761-82B7-B9A18EB0842C}" dt="2020-08-14T16:27:05.357" v="2" actId="1076"/>
          <ac:picMkLst>
            <pc:docMk/>
            <pc:sldMk cId="1283419337" sldId="305"/>
            <ac:picMk id="7" creationId="{00000000-0000-0000-0000-000000000000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E83CE-E076-45AB-9A50-8A231DB7A8D5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8B009-5660-40E6-87AE-C0C53B7B2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63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3C1AA-A1CB-442C-9AFE-7573783AFC24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9C39D-7FC6-41D3-8705-5B5265851D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24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" y="2126019"/>
            <a:ext cx="12191988" cy="723220"/>
          </a:xfrm>
          <a:prstGeom prst="rect">
            <a:avLst/>
          </a:prstGeom>
        </p:spPr>
        <p:txBody>
          <a:bodyPr anchor="b"/>
          <a:lstStyle>
            <a:lvl1pPr algn="ctr">
              <a:defRPr sz="4000" baseline="0">
                <a:solidFill>
                  <a:srgbClr val="5B6770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Suggested location of your title 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0060" y="3438241"/>
            <a:ext cx="3091892" cy="4443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rgbClr val="5B677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Type your name or delete</a:t>
            </a:r>
            <a:endParaRPr lang="zh-CN" altLang="en-US" dirty="0"/>
          </a:p>
        </p:txBody>
      </p:sp>
      <p:grpSp>
        <p:nvGrpSpPr>
          <p:cNvPr id="7" name="Group 6"/>
          <p:cNvGrpSpPr/>
          <p:nvPr userDrawn="1"/>
        </p:nvGrpSpPr>
        <p:grpSpPr>
          <a:xfrm rot="16200000">
            <a:off x="5214180" y="-130944"/>
            <a:ext cx="1788333" cy="12216667"/>
            <a:chOff x="334712" y="0"/>
            <a:chExt cx="5335682" cy="6858001"/>
          </a:xfrm>
        </p:grpSpPr>
        <p:sp>
          <p:nvSpPr>
            <p:cNvPr id="8" name="Rectangle 2"/>
            <p:cNvSpPr/>
            <p:nvPr/>
          </p:nvSpPr>
          <p:spPr>
            <a:xfrm>
              <a:off x="531303" y="0"/>
              <a:ext cx="5139091" cy="6858001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633525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1"/>
                <a:gd name="connsiteX1" fmla="*/ 5139095 w 5139095"/>
                <a:gd name="connsiteY1" fmla="*/ 0 h 6858001"/>
                <a:gd name="connsiteX2" fmla="*/ 3068742 w 5139095"/>
                <a:gd name="connsiteY2" fmla="*/ 6858001 h 6858001"/>
                <a:gd name="connsiteX3" fmla="*/ 0 w 5139095"/>
                <a:gd name="connsiteY3" fmla="*/ 6858000 h 6858001"/>
                <a:gd name="connsiteX4" fmla="*/ 0 w 5139095"/>
                <a:gd name="connsiteY4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9095" h="6858001">
                  <a:moveTo>
                    <a:pt x="0" y="0"/>
                  </a:moveTo>
                  <a:lnTo>
                    <a:pt x="5139095" y="0"/>
                  </a:lnTo>
                  <a:cubicBezTo>
                    <a:pt x="-2004818" y="2524165"/>
                    <a:pt x="3068742" y="4572001"/>
                    <a:pt x="3068742" y="6858001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Rectangle 2"/>
            <p:cNvSpPr/>
            <p:nvPr/>
          </p:nvSpPr>
          <p:spPr>
            <a:xfrm>
              <a:off x="334712" y="0"/>
              <a:ext cx="4679451" cy="6858000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08870 w 6134583"/>
                <a:gd name="connsiteY2" fmla="*/ 684301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2802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4583" h="6858000">
                  <a:moveTo>
                    <a:pt x="0" y="0"/>
                  </a:moveTo>
                  <a:lnTo>
                    <a:pt x="6134583" y="0"/>
                  </a:lnTo>
                  <a:cubicBezTo>
                    <a:pt x="-439189" y="1927266"/>
                    <a:pt x="2123860" y="4572000"/>
                    <a:pt x="2123860" y="6858000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67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509958" y="4806014"/>
            <a:ext cx="3008650" cy="27721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u="sng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email@hku.hk</a:t>
            </a:r>
            <a:endParaRPr lang="zh-CN" alt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6479419" y="214296"/>
            <a:ext cx="4600143" cy="910286"/>
            <a:chOff x="7369188" y="5415319"/>
            <a:chExt cx="4600143" cy="910286"/>
          </a:xfrm>
        </p:grpSpPr>
        <p:grpSp>
          <p:nvGrpSpPr>
            <p:cNvPr id="16" name="Group 15"/>
            <p:cNvGrpSpPr/>
            <p:nvPr/>
          </p:nvGrpSpPr>
          <p:grpSpPr>
            <a:xfrm>
              <a:off x="9446477" y="5415319"/>
              <a:ext cx="2522854" cy="835339"/>
              <a:chOff x="3906976" y="2587991"/>
              <a:chExt cx="4349024" cy="1440000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6001" y="2587991"/>
                <a:ext cx="4319999" cy="1440000"/>
              </a:xfrm>
              <a:prstGeom prst="rect">
                <a:avLst/>
              </a:prstGeom>
              <a:effectLst/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6976" y="2587991"/>
                <a:ext cx="4319998" cy="1440000"/>
              </a:xfrm>
              <a:prstGeom prst="rect">
                <a:avLst/>
              </a:prstGeom>
              <a:effectLst>
                <a:outerShdw blurRad="50800" dist="12700" dir="2700000" algn="tl" rotWithShape="0">
                  <a:prstClr val="black">
                    <a:alpha val="30000"/>
                  </a:prstClr>
                </a:outerShdw>
              </a:effectLst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7369188" y="6063995"/>
              <a:ext cx="45833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Lab of Membrane-based Environmental &amp; Sustainable Technology</a:t>
              </a:r>
            </a:p>
          </p:txBody>
        </p:sp>
      </p:grp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661" y="214296"/>
            <a:ext cx="928019" cy="1042895"/>
          </a:xfrm>
          <a:prstGeom prst="rect">
            <a:avLst/>
          </a:prstGeom>
          <a:effectLst>
            <a:outerShdw blurRad="50800" dir="2700000" algn="tl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7534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22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 rot="16200000">
            <a:off x="5214180" y="-130944"/>
            <a:ext cx="1788333" cy="12216667"/>
            <a:chOff x="334712" y="0"/>
            <a:chExt cx="5335682" cy="6858001"/>
          </a:xfrm>
        </p:grpSpPr>
        <p:sp>
          <p:nvSpPr>
            <p:cNvPr id="9" name="Rectangle 2"/>
            <p:cNvSpPr/>
            <p:nvPr/>
          </p:nvSpPr>
          <p:spPr>
            <a:xfrm>
              <a:off x="531303" y="0"/>
              <a:ext cx="5139091" cy="6858001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633525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1"/>
                <a:gd name="connsiteX1" fmla="*/ 5139095 w 5139095"/>
                <a:gd name="connsiteY1" fmla="*/ 0 h 6858001"/>
                <a:gd name="connsiteX2" fmla="*/ 3068742 w 5139095"/>
                <a:gd name="connsiteY2" fmla="*/ 6858001 h 6858001"/>
                <a:gd name="connsiteX3" fmla="*/ 0 w 5139095"/>
                <a:gd name="connsiteY3" fmla="*/ 6858000 h 6858001"/>
                <a:gd name="connsiteX4" fmla="*/ 0 w 5139095"/>
                <a:gd name="connsiteY4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9095" h="6858001">
                  <a:moveTo>
                    <a:pt x="0" y="0"/>
                  </a:moveTo>
                  <a:lnTo>
                    <a:pt x="5139095" y="0"/>
                  </a:lnTo>
                  <a:cubicBezTo>
                    <a:pt x="-2004818" y="2524165"/>
                    <a:pt x="3068742" y="4572001"/>
                    <a:pt x="3068742" y="6858001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334712" y="0"/>
              <a:ext cx="4679451" cy="6858000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08870 w 6134583"/>
                <a:gd name="connsiteY2" fmla="*/ 684301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2802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4583" h="6858000">
                  <a:moveTo>
                    <a:pt x="0" y="0"/>
                  </a:moveTo>
                  <a:lnTo>
                    <a:pt x="6134583" y="0"/>
                  </a:lnTo>
                  <a:cubicBezTo>
                    <a:pt x="-439189" y="1927266"/>
                    <a:pt x="2123860" y="4572000"/>
                    <a:pt x="2123860" y="6858000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67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7292219" y="214296"/>
            <a:ext cx="4600143" cy="910286"/>
            <a:chOff x="7369188" y="5415319"/>
            <a:chExt cx="4600143" cy="910286"/>
          </a:xfrm>
        </p:grpSpPr>
        <p:grpSp>
          <p:nvGrpSpPr>
            <p:cNvPr id="6" name="Group 5"/>
            <p:cNvGrpSpPr/>
            <p:nvPr/>
          </p:nvGrpSpPr>
          <p:grpSpPr>
            <a:xfrm>
              <a:off x="9446477" y="5415319"/>
              <a:ext cx="2522854" cy="835339"/>
              <a:chOff x="3906976" y="2587991"/>
              <a:chExt cx="4349024" cy="144000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6001" y="2587991"/>
                <a:ext cx="4319999" cy="1440000"/>
              </a:xfrm>
              <a:prstGeom prst="rect">
                <a:avLst/>
              </a:prstGeom>
              <a:effectLst/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6976" y="2587991"/>
                <a:ext cx="4319998" cy="1440000"/>
              </a:xfrm>
              <a:prstGeom prst="rect">
                <a:avLst/>
              </a:prstGeom>
              <a:effectLst>
                <a:outerShdw blurRad="50800" dist="12700" dir="2700000" algn="tl" rotWithShape="0">
                  <a:prstClr val="black">
                    <a:alpha val="30000"/>
                  </a:prstClr>
                </a:outerShdw>
              </a:effectLst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7369188" y="6063995"/>
              <a:ext cx="45833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Lab of Membrane-based Environmental &amp; Sustainable Technology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4723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711200" y="301625"/>
            <a:ext cx="9817100" cy="676275"/>
          </a:xfrm>
          <a:prstGeom prst="rect">
            <a:avLst/>
          </a:prstGeom>
        </p:spPr>
        <p:txBody>
          <a:bodyPr/>
          <a:lstStyle>
            <a:lvl1pPr algn="just">
              <a:defRPr sz="3200" baseline="0">
                <a:solidFill>
                  <a:srgbClr val="5B6770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Please type your title here……</a:t>
            </a:r>
            <a:endParaRPr lang="zh-CN" altLang="en-US" dirty="0"/>
          </a:p>
        </p:txBody>
      </p:sp>
      <p:sp>
        <p:nvSpPr>
          <p:cNvPr id="24" name="Teardrop 16">
            <a:extLst>
              <a:ext uri="{FF2B5EF4-FFF2-40B4-BE49-F238E27FC236}">
                <a16:creationId xmlns:a16="http://schemas.microsoft.com/office/drawing/2014/main" id="{091F04C9-69AA-463E-9457-CA0D0A85D187}"/>
              </a:ext>
            </a:extLst>
          </p:cNvPr>
          <p:cNvSpPr/>
          <p:nvPr userDrawn="1"/>
        </p:nvSpPr>
        <p:spPr>
          <a:xfrm rot="18914348">
            <a:off x="254516" y="446574"/>
            <a:ext cx="288000" cy="288000"/>
          </a:xfrm>
          <a:prstGeom prst="teardrop">
            <a:avLst>
              <a:gd name="adj" fmla="val 139286"/>
            </a:avLst>
          </a:prstGeom>
          <a:solidFill>
            <a:srgbClr val="5B677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5" y="6414675"/>
            <a:ext cx="9343403" cy="357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rgbClr val="5B6770"/>
                </a:solidFill>
              </a:defRPr>
            </a:lvl1pPr>
          </a:lstStyle>
          <a:p>
            <a:pPr lvl="0"/>
            <a:r>
              <a:rPr lang="en-US" altLang="zh-CN" dirty="0"/>
              <a:t>Type your reference here if you need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623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ck 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0" y="0"/>
            <a:ext cx="12193222" cy="6885214"/>
            <a:chOff x="0" y="0"/>
            <a:chExt cx="12193222" cy="6870700"/>
          </a:xfrm>
        </p:grpSpPr>
        <p:grpSp>
          <p:nvGrpSpPr>
            <p:cNvPr id="19" name="Group 18"/>
            <p:cNvGrpSpPr/>
            <p:nvPr/>
          </p:nvGrpSpPr>
          <p:grpSpPr>
            <a:xfrm>
              <a:off x="0" y="0"/>
              <a:ext cx="5181600" cy="6870700"/>
              <a:chOff x="0" y="0"/>
              <a:chExt cx="6276962" cy="6870700"/>
            </a:xfrm>
          </p:grpSpPr>
          <p:sp>
            <p:nvSpPr>
              <p:cNvPr id="22" name="Rectangle 2"/>
              <p:cNvSpPr/>
              <p:nvPr/>
            </p:nvSpPr>
            <p:spPr>
              <a:xfrm>
                <a:off x="142379" y="0"/>
                <a:ext cx="6134583" cy="6870700"/>
              </a:xfrm>
              <a:custGeom>
                <a:avLst/>
                <a:gdLst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3622876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3622876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2633525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3941625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69389"/>
                  <a:gd name="connsiteX1" fmla="*/ 6134583 w 6134583"/>
                  <a:gd name="connsiteY1" fmla="*/ 0 h 6869389"/>
                  <a:gd name="connsiteX2" fmla="*/ 3941625 w 6134583"/>
                  <a:gd name="connsiteY2" fmla="*/ 6858000 h 6869389"/>
                  <a:gd name="connsiteX3" fmla="*/ 0 w 6134583"/>
                  <a:gd name="connsiteY3" fmla="*/ 6858000 h 6869389"/>
                  <a:gd name="connsiteX4" fmla="*/ 0 w 6134583"/>
                  <a:gd name="connsiteY4" fmla="*/ 0 h 6869389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4843325 w 6134583"/>
                  <a:gd name="connsiteY2" fmla="*/ 68453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4843325 w 6134583"/>
                  <a:gd name="connsiteY2" fmla="*/ 68453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4843325 w 6134583"/>
                  <a:gd name="connsiteY2" fmla="*/ 68453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4843325 w 6134583"/>
                  <a:gd name="connsiteY2" fmla="*/ 68453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4843325 w 6134583"/>
                  <a:gd name="connsiteY2" fmla="*/ 68453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70700"/>
                  <a:gd name="connsiteX1" fmla="*/ 6134583 w 6134583"/>
                  <a:gd name="connsiteY1" fmla="*/ 0 h 6870700"/>
                  <a:gd name="connsiteX2" fmla="*/ 4827940 w 6134583"/>
                  <a:gd name="connsiteY2" fmla="*/ 6870700 h 6870700"/>
                  <a:gd name="connsiteX3" fmla="*/ 0 w 6134583"/>
                  <a:gd name="connsiteY3" fmla="*/ 6858000 h 6870700"/>
                  <a:gd name="connsiteX4" fmla="*/ 0 w 6134583"/>
                  <a:gd name="connsiteY4" fmla="*/ 0 h 687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34583" h="6870700">
                    <a:moveTo>
                      <a:pt x="0" y="0"/>
                    </a:moveTo>
                    <a:lnTo>
                      <a:pt x="6134583" y="0"/>
                    </a:lnTo>
                    <a:cubicBezTo>
                      <a:pt x="-138896" y="2644815"/>
                      <a:pt x="2870179" y="6654800"/>
                      <a:pt x="4827940" y="6870700"/>
                    </a:cubicBezTo>
                    <a:lnTo>
                      <a:pt x="0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Rectangle 2"/>
              <p:cNvSpPr/>
              <p:nvPr/>
            </p:nvSpPr>
            <p:spPr>
              <a:xfrm>
                <a:off x="0" y="0"/>
                <a:ext cx="6236183" cy="6858000"/>
              </a:xfrm>
              <a:custGeom>
                <a:avLst/>
                <a:gdLst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3622876"/>
                  <a:gd name="connsiteY0" fmla="*/ 0 h 6858000"/>
                  <a:gd name="connsiteX1" fmla="*/ 3622876 w 3622876"/>
                  <a:gd name="connsiteY1" fmla="*/ 0 h 6858000"/>
                  <a:gd name="connsiteX2" fmla="*/ 3622876 w 3622876"/>
                  <a:gd name="connsiteY2" fmla="*/ 6858000 h 6858000"/>
                  <a:gd name="connsiteX3" fmla="*/ 0 w 3622876"/>
                  <a:gd name="connsiteY3" fmla="*/ 6858000 h 6858000"/>
                  <a:gd name="connsiteX4" fmla="*/ 0 w 3622876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3622876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3622876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2108870 w 6134583"/>
                  <a:gd name="connsiteY2" fmla="*/ 684301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2123860 w 6134583"/>
                  <a:gd name="connsiteY2" fmla="*/ 682802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2123860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34583"/>
                  <a:gd name="connsiteY0" fmla="*/ 0 h 6858000"/>
                  <a:gd name="connsiteX1" fmla="*/ 6134583 w 6134583"/>
                  <a:gd name="connsiteY1" fmla="*/ 0 h 6858000"/>
                  <a:gd name="connsiteX2" fmla="*/ 2123860 w 6134583"/>
                  <a:gd name="connsiteY2" fmla="*/ 6858000 h 6858000"/>
                  <a:gd name="connsiteX3" fmla="*/ 0 w 6134583"/>
                  <a:gd name="connsiteY3" fmla="*/ 6858000 h 6858000"/>
                  <a:gd name="connsiteX4" fmla="*/ 0 w 6134583"/>
                  <a:gd name="connsiteY4" fmla="*/ 0 h 6858000"/>
                  <a:gd name="connsiteX0" fmla="*/ 0 w 6198083"/>
                  <a:gd name="connsiteY0" fmla="*/ 0 h 6858000"/>
                  <a:gd name="connsiteX1" fmla="*/ 6198083 w 6198083"/>
                  <a:gd name="connsiteY1" fmla="*/ 0 h 6858000"/>
                  <a:gd name="connsiteX2" fmla="*/ 2123860 w 6198083"/>
                  <a:gd name="connsiteY2" fmla="*/ 6858000 h 6858000"/>
                  <a:gd name="connsiteX3" fmla="*/ 0 w 6198083"/>
                  <a:gd name="connsiteY3" fmla="*/ 6858000 h 6858000"/>
                  <a:gd name="connsiteX4" fmla="*/ 0 w 6198083"/>
                  <a:gd name="connsiteY4" fmla="*/ 0 h 6858000"/>
                  <a:gd name="connsiteX0" fmla="*/ 0 w 6210783"/>
                  <a:gd name="connsiteY0" fmla="*/ 12700 h 6870700"/>
                  <a:gd name="connsiteX1" fmla="*/ 6210783 w 6210783"/>
                  <a:gd name="connsiteY1" fmla="*/ 0 h 6870700"/>
                  <a:gd name="connsiteX2" fmla="*/ 2123860 w 6210783"/>
                  <a:gd name="connsiteY2" fmla="*/ 6870700 h 6870700"/>
                  <a:gd name="connsiteX3" fmla="*/ 0 w 6210783"/>
                  <a:gd name="connsiteY3" fmla="*/ 6870700 h 6870700"/>
                  <a:gd name="connsiteX4" fmla="*/ 0 w 6210783"/>
                  <a:gd name="connsiteY4" fmla="*/ 12700 h 6870700"/>
                  <a:gd name="connsiteX0" fmla="*/ 0 w 6236183"/>
                  <a:gd name="connsiteY0" fmla="*/ 0 h 6858000"/>
                  <a:gd name="connsiteX1" fmla="*/ 6236183 w 6236183"/>
                  <a:gd name="connsiteY1" fmla="*/ 0 h 6858000"/>
                  <a:gd name="connsiteX2" fmla="*/ 2123860 w 6236183"/>
                  <a:gd name="connsiteY2" fmla="*/ 6858000 h 6858000"/>
                  <a:gd name="connsiteX3" fmla="*/ 0 w 6236183"/>
                  <a:gd name="connsiteY3" fmla="*/ 6858000 h 6858000"/>
                  <a:gd name="connsiteX4" fmla="*/ 0 w 6236183"/>
                  <a:gd name="connsiteY4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183" h="6858000">
                    <a:moveTo>
                      <a:pt x="0" y="0"/>
                    </a:moveTo>
                    <a:lnTo>
                      <a:pt x="6236183" y="0"/>
                    </a:lnTo>
                    <a:cubicBezTo>
                      <a:pt x="-37296" y="2644815"/>
                      <a:pt x="1857160" y="6642100"/>
                      <a:pt x="2123860" y="6858000"/>
                    </a:cubicBezTo>
                    <a:lnTo>
                      <a:pt x="0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67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2" y="0"/>
              <a:ext cx="2373227" cy="2667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Rectangle 2"/>
            <p:cNvSpPr/>
            <p:nvPr/>
          </p:nvSpPr>
          <p:spPr>
            <a:xfrm rot="10800000">
              <a:off x="7801033" y="5044881"/>
              <a:ext cx="4392189" cy="1825819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633525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941625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69389"/>
                <a:gd name="connsiteX1" fmla="*/ 6134583 w 6134583"/>
                <a:gd name="connsiteY1" fmla="*/ 0 h 6869389"/>
                <a:gd name="connsiteX2" fmla="*/ 3941625 w 6134583"/>
                <a:gd name="connsiteY2" fmla="*/ 6858000 h 6869389"/>
                <a:gd name="connsiteX3" fmla="*/ 0 w 6134583"/>
                <a:gd name="connsiteY3" fmla="*/ 6858000 h 6869389"/>
                <a:gd name="connsiteX4" fmla="*/ 0 w 6134583"/>
                <a:gd name="connsiteY4" fmla="*/ 0 h 6869389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4843325 w 6134583"/>
                <a:gd name="connsiteY2" fmla="*/ 68453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4843325 w 6134583"/>
                <a:gd name="connsiteY2" fmla="*/ 68453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4843325 w 6134583"/>
                <a:gd name="connsiteY2" fmla="*/ 68453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4843325 w 6134583"/>
                <a:gd name="connsiteY2" fmla="*/ 68453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4843325 w 6134583"/>
                <a:gd name="connsiteY2" fmla="*/ 68453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70700"/>
                <a:gd name="connsiteX1" fmla="*/ 6134583 w 6134583"/>
                <a:gd name="connsiteY1" fmla="*/ 0 h 6870700"/>
                <a:gd name="connsiteX2" fmla="*/ 4827940 w 6134583"/>
                <a:gd name="connsiteY2" fmla="*/ 6870700 h 6870700"/>
                <a:gd name="connsiteX3" fmla="*/ 0 w 6134583"/>
                <a:gd name="connsiteY3" fmla="*/ 6858000 h 6870700"/>
                <a:gd name="connsiteX4" fmla="*/ 0 w 6134583"/>
                <a:gd name="connsiteY4" fmla="*/ 0 h 6870700"/>
                <a:gd name="connsiteX0" fmla="*/ 0 w 6134583"/>
                <a:gd name="connsiteY0" fmla="*/ 0 h 6858001"/>
                <a:gd name="connsiteX1" fmla="*/ 6134583 w 6134583"/>
                <a:gd name="connsiteY1" fmla="*/ 0 h 6858001"/>
                <a:gd name="connsiteX2" fmla="*/ 0 w 6134583"/>
                <a:gd name="connsiteY2" fmla="*/ 6858000 h 6858001"/>
                <a:gd name="connsiteX3" fmla="*/ 0 w 6134583"/>
                <a:gd name="connsiteY3" fmla="*/ 0 h 6858001"/>
                <a:gd name="connsiteX0" fmla="*/ 46154 w 6180737"/>
                <a:gd name="connsiteY0" fmla="*/ 0 h 7723601"/>
                <a:gd name="connsiteX1" fmla="*/ 6180737 w 6180737"/>
                <a:gd name="connsiteY1" fmla="*/ 0 h 7723601"/>
                <a:gd name="connsiteX2" fmla="*/ 0 w 6180737"/>
                <a:gd name="connsiteY2" fmla="*/ 7723601 h 7723601"/>
                <a:gd name="connsiteX3" fmla="*/ 46154 w 6180737"/>
                <a:gd name="connsiteY3" fmla="*/ 0 h 7723601"/>
                <a:gd name="connsiteX0" fmla="*/ 30769 w 6180737"/>
                <a:gd name="connsiteY0" fmla="*/ 0 h 7777701"/>
                <a:gd name="connsiteX1" fmla="*/ 6180737 w 6180737"/>
                <a:gd name="connsiteY1" fmla="*/ 54100 h 7777701"/>
                <a:gd name="connsiteX2" fmla="*/ 0 w 6180737"/>
                <a:gd name="connsiteY2" fmla="*/ 7777701 h 7777701"/>
                <a:gd name="connsiteX3" fmla="*/ 30769 w 6180737"/>
                <a:gd name="connsiteY3" fmla="*/ 0 h 7777701"/>
                <a:gd name="connsiteX0" fmla="*/ 15385 w 6180737"/>
                <a:gd name="connsiteY0" fmla="*/ 0 h 7777701"/>
                <a:gd name="connsiteX1" fmla="*/ 6180737 w 6180737"/>
                <a:gd name="connsiteY1" fmla="*/ 54100 h 7777701"/>
                <a:gd name="connsiteX2" fmla="*/ 0 w 6180737"/>
                <a:gd name="connsiteY2" fmla="*/ 7777701 h 7777701"/>
                <a:gd name="connsiteX3" fmla="*/ 15385 w 6180737"/>
                <a:gd name="connsiteY3" fmla="*/ 0 h 7777701"/>
                <a:gd name="connsiteX0" fmla="*/ 15385 w 6180737"/>
                <a:gd name="connsiteY0" fmla="*/ 0 h 7777701"/>
                <a:gd name="connsiteX1" fmla="*/ 6180737 w 6180737"/>
                <a:gd name="connsiteY1" fmla="*/ 54100 h 7777701"/>
                <a:gd name="connsiteX2" fmla="*/ 0 w 6180737"/>
                <a:gd name="connsiteY2" fmla="*/ 7777701 h 7777701"/>
                <a:gd name="connsiteX3" fmla="*/ 15385 w 6180737"/>
                <a:gd name="connsiteY3" fmla="*/ 0 h 7777701"/>
                <a:gd name="connsiteX0" fmla="*/ 1480 w 6182217"/>
                <a:gd name="connsiteY0" fmla="*/ 0 h 7723601"/>
                <a:gd name="connsiteX1" fmla="*/ 6182217 w 6182217"/>
                <a:gd name="connsiteY1" fmla="*/ 0 h 7723601"/>
                <a:gd name="connsiteX2" fmla="*/ 1480 w 6182217"/>
                <a:gd name="connsiteY2" fmla="*/ 7723601 h 7723601"/>
                <a:gd name="connsiteX3" fmla="*/ 1480 w 6182217"/>
                <a:gd name="connsiteY3" fmla="*/ 0 h 7723601"/>
                <a:gd name="connsiteX0" fmla="*/ 1480 w 6182217"/>
                <a:gd name="connsiteY0" fmla="*/ 0 h 7723601"/>
                <a:gd name="connsiteX1" fmla="*/ 6182217 w 6182217"/>
                <a:gd name="connsiteY1" fmla="*/ 0 h 7723601"/>
                <a:gd name="connsiteX2" fmla="*/ 1480 w 6182217"/>
                <a:gd name="connsiteY2" fmla="*/ 7723601 h 7723601"/>
                <a:gd name="connsiteX3" fmla="*/ 1480 w 6182217"/>
                <a:gd name="connsiteY3" fmla="*/ 0 h 7723601"/>
                <a:gd name="connsiteX0" fmla="*/ 1480 w 6182217"/>
                <a:gd name="connsiteY0" fmla="*/ 0 h 7723601"/>
                <a:gd name="connsiteX1" fmla="*/ 6182217 w 6182217"/>
                <a:gd name="connsiteY1" fmla="*/ 0 h 7723601"/>
                <a:gd name="connsiteX2" fmla="*/ 1480 w 6182217"/>
                <a:gd name="connsiteY2" fmla="*/ 7723601 h 7723601"/>
                <a:gd name="connsiteX3" fmla="*/ 1480 w 6182217"/>
                <a:gd name="connsiteY3" fmla="*/ 0 h 7723601"/>
                <a:gd name="connsiteX0" fmla="*/ 1480 w 6182217"/>
                <a:gd name="connsiteY0" fmla="*/ 64081 h 7787682"/>
                <a:gd name="connsiteX1" fmla="*/ 6182217 w 6182217"/>
                <a:gd name="connsiteY1" fmla="*/ 64081 h 7787682"/>
                <a:gd name="connsiteX2" fmla="*/ 1480 w 6182217"/>
                <a:gd name="connsiteY2" fmla="*/ 7787682 h 7787682"/>
                <a:gd name="connsiteX3" fmla="*/ 1480 w 6182217"/>
                <a:gd name="connsiteY3" fmla="*/ 64081 h 7787682"/>
                <a:gd name="connsiteX0" fmla="*/ 1480 w 5428366"/>
                <a:gd name="connsiteY0" fmla="*/ 64081 h 7787682"/>
                <a:gd name="connsiteX1" fmla="*/ 5428366 w 5428366"/>
                <a:gd name="connsiteY1" fmla="*/ 64081 h 7787682"/>
                <a:gd name="connsiteX2" fmla="*/ 1480 w 5428366"/>
                <a:gd name="connsiteY2" fmla="*/ 7787682 h 7787682"/>
                <a:gd name="connsiteX3" fmla="*/ 1480 w 5428366"/>
                <a:gd name="connsiteY3" fmla="*/ 64081 h 7787682"/>
                <a:gd name="connsiteX0" fmla="*/ 1480 w 5305288"/>
                <a:gd name="connsiteY0" fmla="*/ 115446 h 7839047"/>
                <a:gd name="connsiteX1" fmla="*/ 5305288 w 5305288"/>
                <a:gd name="connsiteY1" fmla="*/ 61346 h 7839047"/>
                <a:gd name="connsiteX2" fmla="*/ 1480 w 5305288"/>
                <a:gd name="connsiteY2" fmla="*/ 7839047 h 7839047"/>
                <a:gd name="connsiteX3" fmla="*/ 1480 w 5305288"/>
                <a:gd name="connsiteY3" fmla="*/ 115446 h 7839047"/>
                <a:gd name="connsiteX0" fmla="*/ 1480 w 5305288"/>
                <a:gd name="connsiteY0" fmla="*/ 54100 h 7777701"/>
                <a:gd name="connsiteX1" fmla="*/ 5305288 w 5305288"/>
                <a:gd name="connsiteY1" fmla="*/ 0 h 7777701"/>
                <a:gd name="connsiteX2" fmla="*/ 1480 w 5305288"/>
                <a:gd name="connsiteY2" fmla="*/ 7777701 h 7777701"/>
                <a:gd name="connsiteX3" fmla="*/ 1480 w 5305288"/>
                <a:gd name="connsiteY3" fmla="*/ 54100 h 7777701"/>
                <a:gd name="connsiteX0" fmla="*/ 1480 w 5305288"/>
                <a:gd name="connsiteY0" fmla="*/ 108200 h 7831801"/>
                <a:gd name="connsiteX1" fmla="*/ 5305288 w 5305288"/>
                <a:gd name="connsiteY1" fmla="*/ 0 h 7831801"/>
                <a:gd name="connsiteX2" fmla="*/ 1480 w 5305288"/>
                <a:gd name="connsiteY2" fmla="*/ 7831801 h 7831801"/>
                <a:gd name="connsiteX3" fmla="*/ 1480 w 5305288"/>
                <a:gd name="connsiteY3" fmla="*/ 108200 h 7831801"/>
                <a:gd name="connsiteX0" fmla="*/ 1480 w 5305288"/>
                <a:gd name="connsiteY0" fmla="*/ 108200 h 7831801"/>
                <a:gd name="connsiteX1" fmla="*/ 5305288 w 5305288"/>
                <a:gd name="connsiteY1" fmla="*/ 0 h 7831801"/>
                <a:gd name="connsiteX2" fmla="*/ 1480 w 5305288"/>
                <a:gd name="connsiteY2" fmla="*/ 7831801 h 7831801"/>
                <a:gd name="connsiteX3" fmla="*/ 1480 w 5305288"/>
                <a:gd name="connsiteY3" fmla="*/ 108200 h 7831801"/>
                <a:gd name="connsiteX0" fmla="*/ 1480 w 5320673"/>
                <a:gd name="connsiteY0" fmla="*/ 54100 h 7777701"/>
                <a:gd name="connsiteX1" fmla="*/ 5320673 w 5320673"/>
                <a:gd name="connsiteY1" fmla="*/ 0 h 7777701"/>
                <a:gd name="connsiteX2" fmla="*/ 1480 w 5320673"/>
                <a:gd name="connsiteY2" fmla="*/ 7777701 h 7777701"/>
                <a:gd name="connsiteX3" fmla="*/ 1480 w 5320673"/>
                <a:gd name="connsiteY3" fmla="*/ 54100 h 7777701"/>
                <a:gd name="connsiteX0" fmla="*/ 1480 w 5320673"/>
                <a:gd name="connsiteY0" fmla="*/ 54100 h 7777701"/>
                <a:gd name="connsiteX1" fmla="*/ 5320673 w 5320673"/>
                <a:gd name="connsiteY1" fmla="*/ 0 h 7777701"/>
                <a:gd name="connsiteX2" fmla="*/ 1480 w 5320673"/>
                <a:gd name="connsiteY2" fmla="*/ 7777701 h 7777701"/>
                <a:gd name="connsiteX3" fmla="*/ 1480 w 5320673"/>
                <a:gd name="connsiteY3" fmla="*/ 54100 h 7777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0673" h="7777701">
                  <a:moveTo>
                    <a:pt x="1480" y="54100"/>
                  </a:moveTo>
                  <a:lnTo>
                    <a:pt x="5320673" y="0"/>
                  </a:lnTo>
                  <a:cubicBezTo>
                    <a:pt x="4274514" y="439701"/>
                    <a:pt x="1762376" y="-553699"/>
                    <a:pt x="1480" y="7777701"/>
                  </a:cubicBezTo>
                  <a:cubicBezTo>
                    <a:pt x="6608" y="5185134"/>
                    <a:pt x="-3648" y="2646667"/>
                    <a:pt x="1480" y="541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9758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 rot="16200000">
            <a:off x="5214180" y="-130944"/>
            <a:ext cx="1788333" cy="12216667"/>
            <a:chOff x="334712" y="0"/>
            <a:chExt cx="5335682" cy="6858001"/>
          </a:xfrm>
        </p:grpSpPr>
        <p:sp>
          <p:nvSpPr>
            <p:cNvPr id="9" name="Rectangle 2"/>
            <p:cNvSpPr/>
            <p:nvPr/>
          </p:nvSpPr>
          <p:spPr>
            <a:xfrm>
              <a:off x="531303" y="0"/>
              <a:ext cx="5139091" cy="6858001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633525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0"/>
                <a:gd name="connsiteX1" fmla="*/ 5139095 w 5139095"/>
                <a:gd name="connsiteY1" fmla="*/ 0 h 6858000"/>
                <a:gd name="connsiteX2" fmla="*/ 2633525 w 5139095"/>
                <a:gd name="connsiteY2" fmla="*/ 6858000 h 6858000"/>
                <a:gd name="connsiteX3" fmla="*/ 0 w 5139095"/>
                <a:gd name="connsiteY3" fmla="*/ 6858000 h 6858000"/>
                <a:gd name="connsiteX4" fmla="*/ 0 w 5139095"/>
                <a:gd name="connsiteY4" fmla="*/ 0 h 6858000"/>
                <a:gd name="connsiteX0" fmla="*/ 0 w 5139095"/>
                <a:gd name="connsiteY0" fmla="*/ 0 h 6858001"/>
                <a:gd name="connsiteX1" fmla="*/ 5139095 w 5139095"/>
                <a:gd name="connsiteY1" fmla="*/ 0 h 6858001"/>
                <a:gd name="connsiteX2" fmla="*/ 3068742 w 5139095"/>
                <a:gd name="connsiteY2" fmla="*/ 6858001 h 6858001"/>
                <a:gd name="connsiteX3" fmla="*/ 0 w 5139095"/>
                <a:gd name="connsiteY3" fmla="*/ 6858000 h 6858001"/>
                <a:gd name="connsiteX4" fmla="*/ 0 w 5139095"/>
                <a:gd name="connsiteY4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9095" h="6858001">
                  <a:moveTo>
                    <a:pt x="0" y="0"/>
                  </a:moveTo>
                  <a:lnTo>
                    <a:pt x="5139095" y="0"/>
                  </a:lnTo>
                  <a:cubicBezTo>
                    <a:pt x="-2004818" y="2524165"/>
                    <a:pt x="3068742" y="4572001"/>
                    <a:pt x="3068742" y="6858001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334712" y="0"/>
              <a:ext cx="4679451" cy="6858000"/>
            </a:xfrm>
            <a:custGeom>
              <a:avLst/>
              <a:gdLst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3622876"/>
                <a:gd name="connsiteY0" fmla="*/ 0 h 6858000"/>
                <a:gd name="connsiteX1" fmla="*/ 3622876 w 3622876"/>
                <a:gd name="connsiteY1" fmla="*/ 0 h 6858000"/>
                <a:gd name="connsiteX2" fmla="*/ 3622876 w 3622876"/>
                <a:gd name="connsiteY2" fmla="*/ 6858000 h 6858000"/>
                <a:gd name="connsiteX3" fmla="*/ 0 w 3622876"/>
                <a:gd name="connsiteY3" fmla="*/ 6858000 h 6858000"/>
                <a:gd name="connsiteX4" fmla="*/ 0 w 3622876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3622876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08870 w 6134583"/>
                <a:gd name="connsiteY2" fmla="*/ 684301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2802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  <a:gd name="connsiteX0" fmla="*/ 0 w 6134583"/>
                <a:gd name="connsiteY0" fmla="*/ 0 h 6858000"/>
                <a:gd name="connsiteX1" fmla="*/ 6134583 w 6134583"/>
                <a:gd name="connsiteY1" fmla="*/ 0 h 6858000"/>
                <a:gd name="connsiteX2" fmla="*/ 2123860 w 6134583"/>
                <a:gd name="connsiteY2" fmla="*/ 6858000 h 6858000"/>
                <a:gd name="connsiteX3" fmla="*/ 0 w 6134583"/>
                <a:gd name="connsiteY3" fmla="*/ 6858000 h 6858000"/>
                <a:gd name="connsiteX4" fmla="*/ 0 w 613458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4583" h="6858000">
                  <a:moveTo>
                    <a:pt x="0" y="0"/>
                  </a:moveTo>
                  <a:lnTo>
                    <a:pt x="6134583" y="0"/>
                  </a:lnTo>
                  <a:cubicBezTo>
                    <a:pt x="-439189" y="1927266"/>
                    <a:pt x="2123860" y="4572000"/>
                    <a:pt x="2123860" y="6858000"/>
                  </a:cubicBez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67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666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01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7"/>
          <p:cNvSpPr/>
          <p:nvPr userDrawn="1"/>
        </p:nvSpPr>
        <p:spPr>
          <a:xfrm>
            <a:off x="1" y="6197599"/>
            <a:ext cx="12192000" cy="660191"/>
          </a:xfrm>
          <a:custGeom>
            <a:avLst/>
            <a:gdLst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0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0 h 1384300"/>
              <a:gd name="connsiteX0" fmla="*/ 0 w 12184474"/>
              <a:gd name="connsiteY0" fmla="*/ 139309 h 1384300"/>
              <a:gd name="connsiteX1" fmla="*/ 12184474 w 12184474"/>
              <a:gd name="connsiteY1" fmla="*/ 0 h 1384300"/>
              <a:gd name="connsiteX2" fmla="*/ 12184474 w 12184474"/>
              <a:gd name="connsiteY2" fmla="*/ 1384300 h 1384300"/>
              <a:gd name="connsiteX3" fmla="*/ 0 w 12184474"/>
              <a:gd name="connsiteY3" fmla="*/ 1384300 h 1384300"/>
              <a:gd name="connsiteX4" fmla="*/ 0 w 12184474"/>
              <a:gd name="connsiteY4" fmla="*/ 139309 h 1384300"/>
              <a:gd name="connsiteX0" fmla="*/ 0 w 12203524"/>
              <a:gd name="connsiteY0" fmla="*/ 387336 h 1632327"/>
              <a:gd name="connsiteX1" fmla="*/ 12203524 w 12203524"/>
              <a:gd name="connsiteY1" fmla="*/ 0 h 1632327"/>
              <a:gd name="connsiteX2" fmla="*/ 12184474 w 12203524"/>
              <a:gd name="connsiteY2" fmla="*/ 1632327 h 1632327"/>
              <a:gd name="connsiteX3" fmla="*/ 0 w 12203524"/>
              <a:gd name="connsiteY3" fmla="*/ 1632327 h 1632327"/>
              <a:gd name="connsiteX4" fmla="*/ 0 w 12203524"/>
              <a:gd name="connsiteY4" fmla="*/ 387336 h 1632327"/>
              <a:gd name="connsiteX0" fmla="*/ 0 w 12213049"/>
              <a:gd name="connsiteY0" fmla="*/ 139309 h 1384300"/>
              <a:gd name="connsiteX1" fmla="*/ 12213049 w 12213049"/>
              <a:gd name="connsiteY1" fmla="*/ 0 h 1384300"/>
              <a:gd name="connsiteX2" fmla="*/ 12184474 w 12213049"/>
              <a:gd name="connsiteY2" fmla="*/ 1384300 h 1384300"/>
              <a:gd name="connsiteX3" fmla="*/ 0 w 12213049"/>
              <a:gd name="connsiteY3" fmla="*/ 1384300 h 1384300"/>
              <a:gd name="connsiteX4" fmla="*/ 0 w 12213049"/>
              <a:gd name="connsiteY4" fmla="*/ 139309 h 1384300"/>
              <a:gd name="connsiteX0" fmla="*/ 0 w 12193999"/>
              <a:gd name="connsiteY0" fmla="*/ 139309 h 1384300"/>
              <a:gd name="connsiteX1" fmla="*/ 12193999 w 12193999"/>
              <a:gd name="connsiteY1" fmla="*/ 0 h 1384300"/>
              <a:gd name="connsiteX2" fmla="*/ 12184474 w 12193999"/>
              <a:gd name="connsiteY2" fmla="*/ 1384300 h 1384300"/>
              <a:gd name="connsiteX3" fmla="*/ 0 w 12193999"/>
              <a:gd name="connsiteY3" fmla="*/ 1384300 h 1384300"/>
              <a:gd name="connsiteX4" fmla="*/ 0 w 12193999"/>
              <a:gd name="connsiteY4" fmla="*/ 139309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3999" h="1384300">
                <a:moveTo>
                  <a:pt x="0" y="139309"/>
                </a:moveTo>
                <a:cubicBezTo>
                  <a:pt x="6986119" y="245353"/>
                  <a:pt x="7435822" y="504994"/>
                  <a:pt x="12193999" y="0"/>
                </a:cubicBezTo>
                <a:lnTo>
                  <a:pt x="12184474" y="1384300"/>
                </a:lnTo>
                <a:lnTo>
                  <a:pt x="0" y="1384300"/>
                </a:lnTo>
                <a:lnTo>
                  <a:pt x="0" y="1393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661" y="214296"/>
            <a:ext cx="928019" cy="1042895"/>
          </a:xfrm>
          <a:prstGeom prst="rect">
            <a:avLst/>
          </a:prstGeom>
          <a:effectLst>
            <a:outerShdw blurRad="50800" dir="2700000" algn="tl" rotWithShape="0">
              <a:prstClr val="black">
                <a:alpha val="30000"/>
              </a:prstClr>
            </a:outerShdw>
          </a:effectLst>
        </p:spPr>
      </p:pic>
      <p:grpSp>
        <p:nvGrpSpPr>
          <p:cNvPr id="37" name="Group 36"/>
          <p:cNvGrpSpPr/>
          <p:nvPr userDrawn="1"/>
        </p:nvGrpSpPr>
        <p:grpSpPr>
          <a:xfrm>
            <a:off x="9608258" y="6229351"/>
            <a:ext cx="2576228" cy="749300"/>
            <a:chOff x="8545924" y="6015083"/>
            <a:chExt cx="3638565" cy="105828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5924" y="6015083"/>
              <a:ext cx="3174844" cy="1058282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5924" y="6015083"/>
              <a:ext cx="3174850" cy="1058282"/>
            </a:xfrm>
            <a:prstGeom prst="rect">
              <a:avLst/>
            </a:prstGeom>
            <a:effectLst>
              <a:outerShdw blurRad="50800" dist="12700" dir="2700000" algn="tl" rotWithShape="0">
                <a:prstClr val="black">
                  <a:alpha val="30000"/>
                </a:prstClr>
              </a:outerShdw>
            </a:effectLst>
          </p:spPr>
        </p:pic>
        <p:grpSp>
          <p:nvGrpSpPr>
            <p:cNvPr id="40" name="Group 39"/>
            <p:cNvGrpSpPr/>
            <p:nvPr userDrawn="1"/>
          </p:nvGrpSpPr>
          <p:grpSpPr>
            <a:xfrm>
              <a:off x="11502376" y="6235757"/>
              <a:ext cx="682113" cy="529640"/>
              <a:chOff x="11382375" y="6205538"/>
              <a:chExt cx="809624" cy="62865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1" name="Right Arrow 40"/>
              <p:cNvSpPr/>
              <p:nvPr userDrawn="1"/>
            </p:nvSpPr>
            <p:spPr>
              <a:xfrm>
                <a:off x="11503818" y="6205538"/>
                <a:ext cx="688181" cy="628650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1382375" y="6386512"/>
                <a:ext cx="140494" cy="4476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Slide Number Placeholder 5"/>
          <p:cNvSpPr txBox="1">
            <a:spLocks/>
          </p:cNvSpPr>
          <p:nvPr userDrawn="1"/>
        </p:nvSpPr>
        <p:spPr>
          <a:xfrm>
            <a:off x="11541125" y="6392297"/>
            <a:ext cx="55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CFEDE3-EEBF-4EEC-A958-5AE42559C3C0}" type="slidenum">
              <a:rPr lang="zh-CN" altLang="en-US" sz="1400" b="1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‹#›</a:t>
            </a:fld>
            <a:endParaRPr lang="zh-CN" altLang="en-US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971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9" r:id="rId2"/>
    <p:sldLayoutId id="2147483667" r:id="rId3"/>
    <p:sldLayoutId id="2147483650" r:id="rId4"/>
    <p:sldLayoutId id="2147483668" r:id="rId5"/>
    <p:sldLayoutId id="2147483670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6.tiff"/><Relationship Id="rId3" Type="http://schemas.openxmlformats.org/officeDocument/2006/relationships/image" Target="../media/image8.tiff"/><Relationship Id="rId7" Type="http://schemas.openxmlformats.org/officeDocument/2006/relationships/image" Target="../media/image12.png"/><Relationship Id="rId12" Type="http://schemas.openxmlformats.org/officeDocument/2006/relationships/image" Target="../media/image15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microsoft.com/office/2007/relationships/hdphoto" Target="../media/hdphoto2.wdp"/><Relationship Id="rId5" Type="http://schemas.openxmlformats.org/officeDocument/2006/relationships/image" Target="../media/image10.png"/><Relationship Id="rId15" Type="http://schemas.openxmlformats.org/officeDocument/2006/relationships/image" Target="../media/image18.tiff"/><Relationship Id="rId10" Type="http://schemas.openxmlformats.org/officeDocument/2006/relationships/image" Target="../media/image14.png"/><Relationship Id="rId4" Type="http://schemas.openxmlformats.org/officeDocument/2006/relationships/image" Target="../media/image9.tiff"/><Relationship Id="rId9" Type="http://schemas.openxmlformats.org/officeDocument/2006/relationships/image" Target="../media/image13.tiff"/><Relationship Id="rId14" Type="http://schemas.openxmlformats.org/officeDocument/2006/relationships/image" Target="../media/image17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13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13.tiff"/><Relationship Id="rId12" Type="http://schemas.openxmlformats.org/officeDocument/2006/relationships/image" Target="../media/image10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tiff"/><Relationship Id="rId11" Type="http://schemas.openxmlformats.org/officeDocument/2006/relationships/image" Target="../media/image15.tiff"/><Relationship Id="rId5" Type="http://schemas.openxmlformats.org/officeDocument/2006/relationships/image" Target="../media/image16.tiff"/><Relationship Id="rId15" Type="http://schemas.openxmlformats.org/officeDocument/2006/relationships/image" Target="../media/image18.tiff"/><Relationship Id="rId10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9.tiff"/><Relationship Id="rId1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microsoft.com/office/2007/relationships/hdphoto" Target="../media/hdphoto4.wdp"/><Relationship Id="rId7" Type="http://schemas.openxmlformats.org/officeDocument/2006/relationships/image" Target="../media/image28.tiff"/><Relationship Id="rId12" Type="http://schemas.openxmlformats.org/officeDocument/2006/relationships/image" Target="../media/image30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4.tiff"/><Relationship Id="rId5" Type="http://schemas.openxmlformats.org/officeDocument/2006/relationships/image" Target="../media/image25.png"/><Relationship Id="rId10" Type="http://schemas.openxmlformats.org/officeDocument/2006/relationships/image" Target="../media/image18.tiff"/><Relationship Id="rId4" Type="http://schemas.openxmlformats.org/officeDocument/2006/relationships/image" Target="../media/image27.png"/><Relationship Id="rId9" Type="http://schemas.openxmlformats.org/officeDocument/2006/relationships/image" Target="../media/image2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tiff"/><Relationship Id="rId3" Type="http://schemas.microsoft.com/office/2007/relationships/hdphoto" Target="../media/hdphoto11.wdp"/><Relationship Id="rId7" Type="http://schemas.openxmlformats.org/officeDocument/2006/relationships/image" Target="../media/image51.tif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2.wdp"/><Relationship Id="rId5" Type="http://schemas.openxmlformats.org/officeDocument/2006/relationships/image" Target="../media/image50.png"/><Relationship Id="rId4" Type="http://schemas.openxmlformats.org/officeDocument/2006/relationships/image" Target="../media/image49.tiff"/><Relationship Id="rId9" Type="http://schemas.openxmlformats.org/officeDocument/2006/relationships/image" Target="../media/image53.tiff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microsoft.com/office/2007/relationships/hdphoto" Target="../media/hdphoto13.wdp"/><Relationship Id="rId7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tiff"/><Relationship Id="rId5" Type="http://schemas.microsoft.com/office/2007/relationships/hdphoto" Target="../media/hdphoto14.wdp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6.tiff"/><Relationship Id="rId18" Type="http://schemas.openxmlformats.org/officeDocument/2006/relationships/image" Target="../media/image21.tiff"/><Relationship Id="rId3" Type="http://schemas.openxmlformats.org/officeDocument/2006/relationships/image" Target="../media/image8.tiff"/><Relationship Id="rId7" Type="http://schemas.openxmlformats.org/officeDocument/2006/relationships/image" Target="../media/image12.png"/><Relationship Id="rId12" Type="http://schemas.openxmlformats.org/officeDocument/2006/relationships/image" Target="../media/image15.tiff"/><Relationship Id="rId17" Type="http://schemas.openxmlformats.org/officeDocument/2006/relationships/image" Target="../media/image20.tiff"/><Relationship Id="rId2" Type="http://schemas.openxmlformats.org/officeDocument/2006/relationships/image" Target="../media/image7.tiff"/><Relationship Id="rId16" Type="http://schemas.openxmlformats.org/officeDocument/2006/relationships/image" Target="../media/image19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microsoft.com/office/2007/relationships/hdphoto" Target="../media/hdphoto2.wdp"/><Relationship Id="rId5" Type="http://schemas.openxmlformats.org/officeDocument/2006/relationships/image" Target="../media/image10.png"/><Relationship Id="rId15" Type="http://schemas.openxmlformats.org/officeDocument/2006/relationships/image" Target="../media/image18.tiff"/><Relationship Id="rId10" Type="http://schemas.openxmlformats.org/officeDocument/2006/relationships/image" Target="../media/image14.png"/><Relationship Id="rId19" Type="http://schemas.openxmlformats.org/officeDocument/2006/relationships/image" Target="../media/image22.tiff"/><Relationship Id="rId4" Type="http://schemas.openxmlformats.org/officeDocument/2006/relationships/image" Target="../media/image9.tiff"/><Relationship Id="rId9" Type="http://schemas.openxmlformats.org/officeDocument/2006/relationships/image" Target="../media/image13.tiff"/><Relationship Id="rId14" Type="http://schemas.openxmlformats.org/officeDocument/2006/relationships/image" Target="../media/image17.tif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1.png"/><Relationship Id="rId18" Type="http://schemas.microsoft.com/office/2007/relationships/hdphoto" Target="../media/hdphoto6.wdp"/><Relationship Id="rId3" Type="http://schemas.openxmlformats.org/officeDocument/2006/relationships/image" Target="../media/image23.tiff"/><Relationship Id="rId7" Type="http://schemas.openxmlformats.org/officeDocument/2006/relationships/image" Target="../media/image26.png"/><Relationship Id="rId12" Type="http://schemas.openxmlformats.org/officeDocument/2006/relationships/image" Target="../media/image30.tiff"/><Relationship Id="rId17" Type="http://schemas.openxmlformats.org/officeDocument/2006/relationships/image" Target="../media/image34.png"/><Relationship Id="rId2" Type="http://schemas.openxmlformats.org/officeDocument/2006/relationships/image" Target="../media/image18.tiff"/><Relationship Id="rId16" Type="http://schemas.openxmlformats.org/officeDocument/2006/relationships/image" Target="../media/image33.tiff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9.tiff"/><Relationship Id="rId5" Type="http://schemas.openxmlformats.org/officeDocument/2006/relationships/image" Target="../media/image25.png"/><Relationship Id="rId15" Type="http://schemas.openxmlformats.org/officeDocument/2006/relationships/image" Target="../media/image32.tiff"/><Relationship Id="rId10" Type="http://schemas.openxmlformats.org/officeDocument/2006/relationships/image" Target="../media/image28.tiff"/><Relationship Id="rId4" Type="http://schemas.openxmlformats.org/officeDocument/2006/relationships/image" Target="../media/image24.tiff"/><Relationship Id="rId9" Type="http://schemas.openxmlformats.org/officeDocument/2006/relationships/image" Target="../media/image27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3.tiff"/><Relationship Id="rId7" Type="http://schemas.openxmlformats.org/officeDocument/2006/relationships/image" Target="../media/image26.png"/><Relationship Id="rId12" Type="http://schemas.openxmlformats.org/officeDocument/2006/relationships/image" Target="../media/image30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9.tiff"/><Relationship Id="rId5" Type="http://schemas.openxmlformats.org/officeDocument/2006/relationships/image" Target="../media/image25.png"/><Relationship Id="rId10" Type="http://schemas.openxmlformats.org/officeDocument/2006/relationships/image" Target="../media/image28.tiff"/><Relationship Id="rId4" Type="http://schemas.openxmlformats.org/officeDocument/2006/relationships/image" Target="../media/image24.tiff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5.tiff"/><Relationship Id="rId18" Type="http://schemas.microsoft.com/office/2007/relationships/hdphoto" Target="../media/hdphoto8.wdp"/><Relationship Id="rId3" Type="http://schemas.openxmlformats.org/officeDocument/2006/relationships/image" Target="../media/image23.tiff"/><Relationship Id="rId7" Type="http://schemas.openxmlformats.org/officeDocument/2006/relationships/image" Target="../media/image26.png"/><Relationship Id="rId12" Type="http://schemas.openxmlformats.org/officeDocument/2006/relationships/image" Target="../media/image30.tiff"/><Relationship Id="rId17" Type="http://schemas.openxmlformats.org/officeDocument/2006/relationships/image" Target="../media/image38.png"/><Relationship Id="rId2" Type="http://schemas.openxmlformats.org/officeDocument/2006/relationships/image" Target="../media/image18.tiff"/><Relationship Id="rId16" Type="http://schemas.microsoft.com/office/2007/relationships/hdphoto" Target="../media/hdphoto7.wdp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9.tiff"/><Relationship Id="rId5" Type="http://schemas.openxmlformats.org/officeDocument/2006/relationships/image" Target="../media/image25.png"/><Relationship Id="rId15" Type="http://schemas.openxmlformats.org/officeDocument/2006/relationships/image" Target="../media/image37.png"/><Relationship Id="rId10" Type="http://schemas.openxmlformats.org/officeDocument/2006/relationships/image" Target="../media/image28.tiff"/><Relationship Id="rId4" Type="http://schemas.openxmlformats.org/officeDocument/2006/relationships/image" Target="../media/image24.tiff"/><Relationship Id="rId9" Type="http://schemas.openxmlformats.org/officeDocument/2006/relationships/image" Target="../media/image27.png"/><Relationship Id="rId14" Type="http://schemas.openxmlformats.org/officeDocument/2006/relationships/image" Target="../media/image36.tif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0.wdp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22206" y="-865088"/>
            <a:ext cx="11025594" cy="7426886"/>
            <a:chOff x="422206" y="-865088"/>
            <a:chExt cx="11025594" cy="7426886"/>
          </a:xfrm>
        </p:grpSpPr>
        <p:grpSp>
          <p:nvGrpSpPr>
            <p:cNvPr id="2" name="Group 1"/>
            <p:cNvGrpSpPr/>
            <p:nvPr/>
          </p:nvGrpSpPr>
          <p:grpSpPr>
            <a:xfrm>
              <a:off x="422207" y="1582016"/>
              <a:ext cx="11021844" cy="4977839"/>
              <a:chOff x="422207" y="4679398"/>
              <a:chExt cx="11021844" cy="4977839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422207" y="4681963"/>
                <a:ext cx="10655273" cy="49752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片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52944" y="4679653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pic>
            <p:nvPicPr>
              <p:cNvPr id="5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1011929" y="4679653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4223" y="4681596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contrast="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8636255" y="4681596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0594" y="4681596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8000" contrast="3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8634731" y="4684161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4619" y="4679398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53161" y="4679398"/>
                <a:ext cx="2441448" cy="2441448"/>
              </a:xfrm>
              <a:prstGeom prst="rect">
                <a:avLst/>
              </a:prstGeom>
            </p:spPr>
          </p:pic>
          <p:sp>
            <p:nvSpPr>
              <p:cNvPr id="64" name="TextBox 63"/>
              <p:cNvSpPr txBox="1"/>
              <p:nvPr/>
            </p:nvSpPr>
            <p:spPr>
              <a:xfrm rot="16200000">
                <a:off x="434346" y="7000323"/>
                <a:ext cx="61747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TEM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66" name="Group 65"/>
              <p:cNvGrpSpPr/>
              <p:nvPr/>
            </p:nvGrpSpPr>
            <p:grpSpPr>
              <a:xfrm rot="16200000">
                <a:off x="10036720" y="5715712"/>
                <a:ext cx="2441518" cy="373145"/>
                <a:chOff x="3824761" y="7433143"/>
                <a:chExt cx="2441518" cy="373145"/>
              </a:xfrm>
            </p:grpSpPr>
            <p:sp>
              <p:nvSpPr>
                <p:cNvPr id="68" name="Rectangle 67"/>
                <p:cNvSpPr/>
                <p:nvPr/>
              </p:nvSpPr>
              <p:spPr>
                <a:xfrm rot="5400000">
                  <a:off x="4858947" y="6398957"/>
                  <a:ext cx="373145" cy="24415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69" name="Group 68"/>
                <p:cNvGrpSpPr/>
                <p:nvPr/>
              </p:nvGrpSpPr>
              <p:grpSpPr>
                <a:xfrm>
                  <a:off x="4415787" y="7462083"/>
                  <a:ext cx="1264690" cy="307777"/>
                  <a:chOff x="4956491" y="6591571"/>
                  <a:chExt cx="1259799" cy="307777"/>
                </a:xfrm>
              </p:grpSpPr>
              <p:sp>
                <p:nvSpPr>
                  <p:cNvPr id="70" name="TextBox 69"/>
                  <p:cNvSpPr txBox="1"/>
                  <p:nvPr/>
                </p:nvSpPr>
                <p:spPr>
                  <a:xfrm>
                    <a:off x="4956491" y="6591571"/>
                    <a:ext cx="75081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0.5 </a:t>
                    </a:r>
                    <a:r>
                      <a:rPr lang="en-US" altLang="zh-CN" sz="14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μm</a:t>
                    </a:r>
                    <a:endParaRPr lang="zh-CN" altLang="en-US" sz="14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71" name="Group 70"/>
                  <p:cNvGrpSpPr/>
                  <p:nvPr/>
                </p:nvGrpSpPr>
                <p:grpSpPr>
                  <a:xfrm rot="10800000">
                    <a:off x="5733532" y="6707708"/>
                    <a:ext cx="482758" cy="91440"/>
                    <a:chOff x="6399878" y="6707708"/>
                    <a:chExt cx="482758" cy="91440"/>
                  </a:xfrm>
                </p:grpSpPr>
                <p:cxnSp>
                  <p:nvCxnSpPr>
                    <p:cNvPr id="72" name="Straight Connector 71"/>
                    <p:cNvCxnSpPr/>
                    <p:nvPr/>
                  </p:nvCxnSpPr>
                  <p:spPr>
                    <a:xfrm rot="10800000">
                      <a:off x="6399878" y="6707711"/>
                      <a:ext cx="482758" cy="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Straight Connector 72"/>
                    <p:cNvCxnSpPr/>
                    <p:nvPr/>
                  </p:nvCxnSpPr>
                  <p:spPr>
                    <a:xfrm rot="10800000" flipV="1">
                      <a:off x="6871904" y="6707708"/>
                      <a:ext cx="0" cy="9144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/>
                    <p:cNvCxnSpPr/>
                    <p:nvPr/>
                  </p:nvCxnSpPr>
                  <p:spPr>
                    <a:xfrm rot="10800000" flipV="1">
                      <a:off x="6409373" y="6707708"/>
                      <a:ext cx="0" cy="9144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8" name="Group 177"/>
            <p:cNvGrpSpPr/>
            <p:nvPr/>
          </p:nvGrpSpPr>
          <p:grpSpPr>
            <a:xfrm>
              <a:off x="8636254" y="-865088"/>
              <a:ext cx="2438400" cy="520917"/>
              <a:chOff x="1438567" y="-699611"/>
              <a:chExt cx="2438400" cy="520917"/>
            </a:xfrm>
          </p:grpSpPr>
          <p:sp>
            <p:nvSpPr>
              <p:cNvPr id="179" name="Rectangle 178"/>
              <p:cNvSpPr/>
              <p:nvPr/>
            </p:nvSpPr>
            <p:spPr>
              <a:xfrm>
                <a:off x="1438567" y="-699611"/>
                <a:ext cx="2438400" cy="520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2176826" y="-626327"/>
                <a:ext cx="9669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Octane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1074655" y="-348845"/>
              <a:ext cx="373145" cy="1877594"/>
              <a:chOff x="11500105" y="1232305"/>
              <a:chExt cx="373145" cy="1877594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11500105" y="1232305"/>
                <a:ext cx="373145" cy="18380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 rot="16200000">
                <a:off x="10782832" y="2055915"/>
                <a:ext cx="1800191" cy="307777"/>
                <a:chOff x="4993893" y="6591565"/>
                <a:chExt cx="1800191" cy="307777"/>
              </a:xfrm>
            </p:grpSpPr>
            <p:sp>
              <p:nvSpPr>
                <p:cNvPr id="102" name="TextBox 101"/>
                <p:cNvSpPr txBox="1"/>
                <p:nvPr/>
              </p:nvSpPr>
              <p:spPr>
                <a:xfrm>
                  <a:off x="4993893" y="6591565"/>
                  <a:ext cx="853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1.00 </a:t>
                  </a:r>
                  <a:r>
                    <a:rPr lang="el-GR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03" name="Group 102"/>
                <p:cNvGrpSpPr/>
                <p:nvPr/>
              </p:nvGrpSpPr>
              <p:grpSpPr>
                <a:xfrm rot="10800000">
                  <a:off x="5822084" y="6707708"/>
                  <a:ext cx="972000" cy="91440"/>
                  <a:chOff x="5822084" y="6707708"/>
                  <a:chExt cx="972000" cy="91440"/>
                </a:xfrm>
              </p:grpSpPr>
              <p:cxnSp>
                <p:nvCxnSpPr>
                  <p:cNvPr id="104" name="Straight Connector 103"/>
                  <p:cNvCxnSpPr/>
                  <p:nvPr/>
                </p:nvCxnSpPr>
                <p:spPr>
                  <a:xfrm rot="10800000">
                    <a:off x="5822084" y="6707708"/>
                    <a:ext cx="972000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 rot="10800000" flipV="1">
                    <a:off x="6785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 rot="10800000" flipV="1">
                    <a:off x="6594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/>
                  <p:cNvCxnSpPr/>
                  <p:nvPr/>
                </p:nvCxnSpPr>
                <p:spPr>
                  <a:xfrm rot="10800000" flipV="1">
                    <a:off x="6688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/>
                  <p:cNvCxnSpPr/>
                  <p:nvPr/>
                </p:nvCxnSpPr>
                <p:spPr>
                  <a:xfrm rot="10800000" flipV="1">
                    <a:off x="5831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/>
                  <p:cNvCxnSpPr/>
                  <p:nvPr/>
                </p:nvCxnSpPr>
                <p:spPr>
                  <a:xfrm rot="10800000" flipV="1">
                    <a:off x="6404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 rot="10800000" flipV="1">
                    <a:off x="6497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/>
                  <p:cNvCxnSpPr/>
                  <p:nvPr/>
                </p:nvCxnSpPr>
                <p:spPr>
                  <a:xfrm rot="10800000" flipV="1">
                    <a:off x="6213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Straight Connector 111"/>
                  <p:cNvCxnSpPr/>
                  <p:nvPr/>
                </p:nvCxnSpPr>
                <p:spPr>
                  <a:xfrm rot="10800000" flipV="1">
                    <a:off x="6306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Straight Connector 112"/>
                  <p:cNvCxnSpPr/>
                  <p:nvPr/>
                </p:nvCxnSpPr>
                <p:spPr>
                  <a:xfrm rot="10800000" flipV="1">
                    <a:off x="6022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 rot="10800000" flipV="1">
                    <a:off x="6116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 rot="10800000" flipV="1">
                    <a:off x="5925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5" name="Group 174"/>
            <p:cNvGrpSpPr/>
            <p:nvPr/>
          </p:nvGrpSpPr>
          <p:grpSpPr>
            <a:xfrm>
              <a:off x="6094222" y="-861713"/>
              <a:ext cx="2438400" cy="823268"/>
              <a:chOff x="1438567" y="-699611"/>
              <a:chExt cx="2438400" cy="823268"/>
            </a:xfrm>
          </p:grpSpPr>
          <p:sp>
            <p:nvSpPr>
              <p:cNvPr id="176" name="Rectangle 175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2112705" y="-626327"/>
                <a:ext cx="10951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Heptane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3552943" y="-861713"/>
              <a:ext cx="2438400" cy="823268"/>
              <a:chOff x="1438567" y="-699611"/>
              <a:chExt cx="2438400" cy="823268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2157589" y="-626327"/>
                <a:ext cx="10054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Hexane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013117" y="-861713"/>
              <a:ext cx="2438400" cy="823268"/>
              <a:chOff x="1438567" y="-699611"/>
              <a:chExt cx="2438400" cy="823268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119116" y="-626327"/>
                <a:ext cx="10823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Pentane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5" name="Rectangle 54"/>
            <p:cNvSpPr/>
            <p:nvPr/>
          </p:nvSpPr>
          <p:spPr>
            <a:xfrm>
              <a:off x="422206" y="-346559"/>
              <a:ext cx="10633629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428734" y="417560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222" y="-348845"/>
              <a:ext cx="2441448" cy="183108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2943" y="-347304"/>
              <a:ext cx="2441448" cy="183108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928" y="-346559"/>
              <a:ext cx="2441448" cy="183108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6254" y="-346647"/>
              <a:ext cx="2441448" cy="1831086"/>
            </a:xfrm>
            <a:prstGeom prst="rect">
              <a:avLst/>
            </a:prstGeom>
          </p:spPr>
        </p:pic>
        <p:grpSp>
          <p:nvGrpSpPr>
            <p:cNvPr id="3" name="Group 2"/>
            <p:cNvGrpSpPr/>
            <p:nvPr/>
          </p:nvGrpSpPr>
          <p:grpSpPr>
            <a:xfrm>
              <a:off x="1011928" y="4118407"/>
              <a:ext cx="10432123" cy="2443391"/>
              <a:chOff x="1011928" y="1580731"/>
              <a:chExt cx="10432123" cy="2443391"/>
            </a:xfrm>
          </p:grpSpPr>
          <p:pic>
            <p:nvPicPr>
              <p:cNvPr id="65" name="图片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52943" y="1580731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pic>
            <p:nvPicPr>
              <p:cNvPr id="67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1011928" y="1580731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4222" y="1582674"/>
                <a:ext cx="2441448" cy="2441448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contrast="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8636254" y="1582674"/>
                <a:ext cx="2441448" cy="2441448"/>
              </a:xfrm>
              <a:prstGeom prst="rect">
                <a:avLst/>
              </a:prstGeom>
            </p:spPr>
          </p:pic>
          <p:grpSp>
            <p:nvGrpSpPr>
              <p:cNvPr id="181" name="Group 180"/>
              <p:cNvGrpSpPr/>
              <p:nvPr/>
            </p:nvGrpSpPr>
            <p:grpSpPr>
              <a:xfrm rot="16200000">
                <a:off x="10036720" y="2616790"/>
                <a:ext cx="2441518" cy="373145"/>
                <a:chOff x="3824761" y="7433143"/>
                <a:chExt cx="2441518" cy="373145"/>
              </a:xfrm>
            </p:grpSpPr>
            <p:sp>
              <p:nvSpPr>
                <p:cNvPr id="182" name="Rectangle 181"/>
                <p:cNvSpPr/>
                <p:nvPr/>
              </p:nvSpPr>
              <p:spPr>
                <a:xfrm rot="5400000">
                  <a:off x="4858947" y="6398957"/>
                  <a:ext cx="373145" cy="24415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83" name="Group 182"/>
                <p:cNvGrpSpPr/>
                <p:nvPr/>
              </p:nvGrpSpPr>
              <p:grpSpPr>
                <a:xfrm>
                  <a:off x="4390966" y="7462082"/>
                  <a:ext cx="1225532" cy="307777"/>
                  <a:chOff x="4931742" y="6591570"/>
                  <a:chExt cx="1220787" cy="307777"/>
                </a:xfrm>
              </p:grpSpPr>
              <p:sp>
                <p:nvSpPr>
                  <p:cNvPr id="184" name="TextBox 183"/>
                  <p:cNvSpPr txBox="1"/>
                  <p:nvPr/>
                </p:nvSpPr>
                <p:spPr>
                  <a:xfrm>
                    <a:off x="4931742" y="6591570"/>
                    <a:ext cx="800315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200 nm</a:t>
                    </a:r>
                    <a:endParaRPr lang="zh-CN" altLang="en-US" sz="14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185" name="Group 184"/>
                  <p:cNvGrpSpPr/>
                  <p:nvPr/>
                </p:nvGrpSpPr>
                <p:grpSpPr>
                  <a:xfrm rot="10800000">
                    <a:off x="5733532" y="6707708"/>
                    <a:ext cx="418997" cy="91440"/>
                    <a:chOff x="6463639" y="6707708"/>
                    <a:chExt cx="418997" cy="91440"/>
                  </a:xfrm>
                </p:grpSpPr>
                <p:cxnSp>
                  <p:nvCxnSpPr>
                    <p:cNvPr id="186" name="Straight Connector 185"/>
                    <p:cNvCxnSpPr/>
                    <p:nvPr/>
                  </p:nvCxnSpPr>
                  <p:spPr>
                    <a:xfrm rot="10800000">
                      <a:off x="6463639" y="6707712"/>
                      <a:ext cx="418997" cy="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Straight Connector 186"/>
                    <p:cNvCxnSpPr/>
                    <p:nvPr/>
                  </p:nvCxnSpPr>
                  <p:spPr>
                    <a:xfrm rot="10800000" flipV="1">
                      <a:off x="6871904" y="6707708"/>
                      <a:ext cx="0" cy="9144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Straight Connector 187"/>
                    <p:cNvCxnSpPr/>
                    <p:nvPr/>
                  </p:nvCxnSpPr>
                  <p:spPr>
                    <a:xfrm rot="10800000" flipV="1">
                      <a:off x="6471049" y="6707708"/>
                      <a:ext cx="0" cy="91440"/>
                    </a:xfrm>
                    <a:prstGeom prst="line">
                      <a:avLst/>
                    </a:prstGeom>
                    <a:ln w="222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197613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422207" y="1584581"/>
            <a:ext cx="10655273" cy="49752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 rot="16200000">
            <a:off x="434346" y="3902941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1070908" y="1584144"/>
            <a:ext cx="565522" cy="24415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TextBox 69"/>
          <p:cNvSpPr txBox="1"/>
          <p:nvPr/>
        </p:nvSpPr>
        <p:spPr>
          <a:xfrm rot="16200000">
            <a:off x="10978471" y="2903881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0.5 </a:t>
            </a:r>
            <a:r>
              <a:rPr lang="en-US" altLang="zh-CN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 rot="5400000">
            <a:off x="11120989" y="2366542"/>
            <a:ext cx="484632" cy="91440"/>
            <a:chOff x="6399878" y="6707708"/>
            <a:chExt cx="482758" cy="91440"/>
          </a:xfrm>
        </p:grpSpPr>
        <p:cxnSp>
          <p:nvCxnSpPr>
            <p:cNvPr id="72" name="Straight Connector 71"/>
            <p:cNvCxnSpPr/>
            <p:nvPr/>
          </p:nvCxnSpPr>
          <p:spPr>
            <a:xfrm rot="10800000">
              <a:off x="6399878" y="6707711"/>
              <a:ext cx="48275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0800000" flipV="1">
              <a:off x="687190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0800000" flipV="1">
              <a:off x="6409373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ctangle 99"/>
          <p:cNvSpPr/>
          <p:nvPr/>
        </p:nvSpPr>
        <p:spPr>
          <a:xfrm>
            <a:off x="11074655" y="-348845"/>
            <a:ext cx="561774" cy="18380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TextBox 101"/>
          <p:cNvSpPr txBox="1"/>
          <p:nvPr/>
        </p:nvSpPr>
        <p:spPr>
          <a:xfrm rot="16200000">
            <a:off x="10932518" y="948301"/>
            <a:ext cx="8531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1.00 </a:t>
            </a:r>
            <a:r>
              <a:rPr lang="el-GR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 rot="5400000">
            <a:off x="10881052" y="168838"/>
            <a:ext cx="972000" cy="91440"/>
            <a:chOff x="5822084" y="6707708"/>
            <a:chExt cx="972000" cy="91440"/>
          </a:xfrm>
        </p:grpSpPr>
        <p:cxnSp>
          <p:nvCxnSpPr>
            <p:cNvPr id="104" name="Straight Connector 103"/>
            <p:cNvCxnSpPr/>
            <p:nvPr/>
          </p:nvCxnSpPr>
          <p:spPr>
            <a:xfrm rot="10800000">
              <a:off x="5822084" y="6707708"/>
              <a:ext cx="972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10800000" flipV="1">
              <a:off x="67857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10800000" flipV="1">
              <a:off x="65949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10800000" flipV="1">
              <a:off x="66885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0800000" flipV="1">
              <a:off x="58317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 rot="10800000" flipV="1">
              <a:off x="64041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rot="10800000" flipV="1">
              <a:off x="64977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10800000" flipV="1">
              <a:off x="62133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10800000" flipV="1">
              <a:off x="63069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rot="10800000" flipV="1">
              <a:off x="60225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rot="10800000" flipV="1">
              <a:off x="61161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 rot="10800000" flipV="1">
              <a:off x="592531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422206" y="-346559"/>
            <a:ext cx="10633629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 rot="16200000">
            <a:off x="428734" y="417560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92" y="1582271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09" y="1582016"/>
            <a:ext cx="2441448" cy="2441448"/>
          </a:xfrm>
          <a:prstGeom prst="rect">
            <a:avLst/>
          </a:prstGeom>
        </p:spPr>
      </p:pic>
      <p:grpSp>
        <p:nvGrpSpPr>
          <p:cNvPr id="172" name="Group 171"/>
          <p:cNvGrpSpPr/>
          <p:nvPr/>
        </p:nvGrpSpPr>
        <p:grpSpPr>
          <a:xfrm>
            <a:off x="6092191" y="-861713"/>
            <a:ext cx="2438400" cy="823268"/>
            <a:chOff x="1438567" y="-699611"/>
            <a:chExt cx="2438400" cy="823268"/>
          </a:xfrm>
        </p:grpSpPr>
        <p:sp>
          <p:nvSpPr>
            <p:cNvPr id="173" name="Rectangle 172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907521" y="-626327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TFC-hexane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91" y="-347304"/>
            <a:ext cx="2441448" cy="1831086"/>
          </a:xfrm>
          <a:prstGeom prst="rect">
            <a:avLst/>
          </a:prstGeom>
        </p:spPr>
      </p:pic>
      <p:pic>
        <p:nvPicPr>
          <p:cNvPr id="65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91" y="4118407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5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31166" y="1582271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856" y="1582016"/>
            <a:ext cx="2441448" cy="244144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8632354" y="-861713"/>
            <a:ext cx="2438400" cy="823268"/>
            <a:chOff x="1438567" y="-699611"/>
            <a:chExt cx="2438400" cy="823268"/>
          </a:xfrm>
        </p:grpSpPr>
        <p:sp>
          <p:nvSpPr>
            <p:cNvPr id="45" name="Rectangle 44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862637" y="-626327"/>
              <a:ext cx="159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TFC-pentane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65" y="-346559"/>
            <a:ext cx="2441448" cy="1831086"/>
          </a:xfrm>
          <a:prstGeom prst="rect">
            <a:avLst/>
          </a:prstGeom>
        </p:spPr>
      </p:pic>
      <p:pic>
        <p:nvPicPr>
          <p:cNvPr id="67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31165" y="4118407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819" y="1584214"/>
            <a:ext cx="2441448" cy="244144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190" y="1584214"/>
            <a:ext cx="2441448" cy="2441448"/>
          </a:xfrm>
          <a:prstGeom prst="rect">
            <a:avLst/>
          </a:prstGeom>
        </p:spPr>
      </p:pic>
      <p:grpSp>
        <p:nvGrpSpPr>
          <p:cNvPr id="175" name="Group 174"/>
          <p:cNvGrpSpPr/>
          <p:nvPr/>
        </p:nvGrpSpPr>
        <p:grpSpPr>
          <a:xfrm>
            <a:off x="3538818" y="-861713"/>
            <a:ext cx="2438400" cy="823268"/>
            <a:chOff x="1438567" y="-699611"/>
            <a:chExt cx="2438400" cy="823268"/>
          </a:xfrm>
        </p:grpSpPr>
        <p:sp>
          <p:nvSpPr>
            <p:cNvPr id="176" name="Rectangle 175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1862638" y="-626327"/>
              <a:ext cx="159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TFC-heptane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818" y="-348845"/>
            <a:ext cx="2441448" cy="18310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818" y="4120350"/>
            <a:ext cx="2441448" cy="244144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4339" y="1584214"/>
            <a:ext cx="2441448" cy="244144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8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815" y="1586779"/>
            <a:ext cx="2441448" cy="2441448"/>
          </a:xfrm>
          <a:prstGeom prst="rect">
            <a:avLst/>
          </a:prstGeom>
        </p:spPr>
      </p:pic>
      <p:grpSp>
        <p:nvGrpSpPr>
          <p:cNvPr id="178" name="Group 177"/>
          <p:cNvGrpSpPr/>
          <p:nvPr/>
        </p:nvGrpSpPr>
        <p:grpSpPr>
          <a:xfrm>
            <a:off x="1004338" y="-865088"/>
            <a:ext cx="2438400" cy="520917"/>
            <a:chOff x="1438567" y="-699611"/>
            <a:chExt cx="2438400" cy="520917"/>
          </a:xfrm>
        </p:grpSpPr>
        <p:sp>
          <p:nvSpPr>
            <p:cNvPr id="179" name="Rectangle 178"/>
            <p:cNvSpPr/>
            <p:nvPr/>
          </p:nvSpPr>
          <p:spPr>
            <a:xfrm>
              <a:off x="1438567" y="-699611"/>
              <a:ext cx="2438400" cy="520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933170" y="-626327"/>
              <a:ext cx="14542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TFC-octane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38" y="-346647"/>
            <a:ext cx="2441448" cy="18310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4338" y="4120350"/>
            <a:ext cx="2441448" cy="2441448"/>
          </a:xfrm>
          <a:prstGeom prst="rect">
            <a:avLst/>
          </a:prstGeom>
        </p:spPr>
      </p:pic>
      <p:sp>
        <p:nvSpPr>
          <p:cNvPr id="182" name="Rectangle 181"/>
          <p:cNvSpPr/>
          <p:nvPr/>
        </p:nvSpPr>
        <p:spPr>
          <a:xfrm>
            <a:off x="11070907" y="4120280"/>
            <a:ext cx="565522" cy="24415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4" name="TextBox 183"/>
          <p:cNvSpPr txBox="1"/>
          <p:nvPr/>
        </p:nvSpPr>
        <p:spPr>
          <a:xfrm rot="16200000">
            <a:off x="10953622" y="5439992"/>
            <a:ext cx="80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200 nm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5" name="Group 184"/>
          <p:cNvGrpSpPr/>
          <p:nvPr/>
        </p:nvGrpSpPr>
        <p:grpSpPr>
          <a:xfrm rot="5400000">
            <a:off x="11152992" y="4934654"/>
            <a:ext cx="420626" cy="91440"/>
            <a:chOff x="6463639" y="6707708"/>
            <a:chExt cx="418997" cy="91440"/>
          </a:xfrm>
        </p:grpSpPr>
        <p:cxnSp>
          <p:nvCxnSpPr>
            <p:cNvPr id="186" name="Straight Connector 185"/>
            <p:cNvCxnSpPr/>
            <p:nvPr/>
          </p:nvCxnSpPr>
          <p:spPr>
            <a:xfrm rot="10800000">
              <a:off x="6463639" y="6707712"/>
              <a:ext cx="41899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0800000" flipV="1">
              <a:off x="6871904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0800000" flipV="1">
              <a:off x="6471049" y="6707708"/>
              <a:ext cx="0" cy="9144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8990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9058526" y="719437"/>
            <a:ext cx="2438400" cy="823268"/>
            <a:chOff x="1438567" y="-699611"/>
            <a:chExt cx="2438400" cy="823268"/>
          </a:xfrm>
        </p:grpSpPr>
        <p:sp>
          <p:nvSpPr>
            <p:cNvPr id="45" name="Rectangle 44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864784" y="-626327"/>
              <a:ext cx="1591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PAfi</a:t>
              </a:r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-pentane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978931" y="719437"/>
            <a:ext cx="2438400" cy="823268"/>
            <a:chOff x="1438567" y="-699611"/>
            <a:chExt cx="2438400" cy="823268"/>
          </a:xfrm>
        </p:grpSpPr>
        <p:sp>
          <p:nvSpPr>
            <p:cNvPr id="176" name="Rectangle 175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1864786" y="-626327"/>
              <a:ext cx="1591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PAfi</a:t>
              </a:r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-heptane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1500105" y="1225955"/>
            <a:ext cx="574428" cy="18380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1" name="Group 60"/>
          <p:cNvGrpSpPr/>
          <p:nvPr/>
        </p:nvGrpSpPr>
        <p:grpSpPr>
          <a:xfrm rot="16200000">
            <a:off x="10897132" y="2049565"/>
            <a:ext cx="1800191" cy="307777"/>
            <a:chOff x="4993893" y="6591565"/>
            <a:chExt cx="1800191" cy="307777"/>
          </a:xfrm>
        </p:grpSpPr>
        <p:sp>
          <p:nvSpPr>
            <p:cNvPr id="65" name="TextBox 64"/>
            <p:cNvSpPr txBox="1"/>
            <p:nvPr/>
          </p:nvSpPr>
          <p:spPr>
            <a:xfrm>
              <a:off x="4993893" y="6591565"/>
              <a:ext cx="853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1.00 </a:t>
              </a:r>
              <a:r>
                <a:rPr lang="el-GR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 rot="10800000">
              <a:off x="5822084" y="6707708"/>
              <a:ext cx="972000" cy="91440"/>
              <a:chOff x="5822084" y="6707708"/>
              <a:chExt cx="972000" cy="91440"/>
            </a:xfrm>
          </p:grpSpPr>
          <p:cxnSp>
            <p:nvCxnSpPr>
              <p:cNvPr id="68" name="Straight Connector 67"/>
              <p:cNvCxnSpPr/>
              <p:nvPr/>
            </p:nvCxnSpPr>
            <p:spPr>
              <a:xfrm rot="10800000">
                <a:off x="5822084" y="6707708"/>
                <a:ext cx="9720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rot="10800000" flipV="1">
                <a:off x="6785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rot="10800000" flipV="1">
                <a:off x="6594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rot="10800000" flipV="1">
                <a:off x="6688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10800000" flipV="1">
                <a:off x="5831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rot="10800000" flipV="1">
                <a:off x="6404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rot="10800000" flipV="1">
                <a:off x="6497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rot="10800000" flipV="1">
                <a:off x="6213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rot="10800000" flipV="1">
                <a:off x="6306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rot="10800000" flipV="1">
                <a:off x="6022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rot="10800000" flipV="1">
                <a:off x="6116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rot="10800000" flipV="1">
                <a:off x="5925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Rectangle 53"/>
          <p:cNvSpPr/>
          <p:nvPr/>
        </p:nvSpPr>
        <p:spPr>
          <a:xfrm>
            <a:off x="847656" y="3164191"/>
            <a:ext cx="10655273" cy="2441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Rectangle 54"/>
          <p:cNvSpPr/>
          <p:nvPr/>
        </p:nvSpPr>
        <p:spPr>
          <a:xfrm>
            <a:off x="847656" y="1234591"/>
            <a:ext cx="10633629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 rot="16200000">
            <a:off x="859794" y="4216862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 rot="16200000">
            <a:off x="854184" y="1998710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567" y="1234440"/>
            <a:ext cx="2441448" cy="18310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567" y="3163824"/>
            <a:ext cx="2441448" cy="244144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517932" y="719437"/>
            <a:ext cx="2441448" cy="4885835"/>
            <a:chOff x="3977640" y="719437"/>
            <a:chExt cx="2441448" cy="4885835"/>
          </a:xfrm>
        </p:grpSpPr>
        <p:grpSp>
          <p:nvGrpSpPr>
            <p:cNvPr id="172" name="Group 171"/>
            <p:cNvGrpSpPr/>
            <p:nvPr/>
          </p:nvGrpSpPr>
          <p:grpSpPr>
            <a:xfrm>
              <a:off x="3978393" y="719437"/>
              <a:ext cx="2438400" cy="823268"/>
              <a:chOff x="1438567" y="-699611"/>
              <a:chExt cx="2438400" cy="823268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1909668" y="-626327"/>
                <a:ext cx="15012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PAfi-hexane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7640" y="1234440"/>
              <a:ext cx="2441448" cy="183108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977640" y="3163824"/>
              <a:ext cx="2441448" cy="2441448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31" y="1234440"/>
            <a:ext cx="2441448" cy="1831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7191" y="3163824"/>
            <a:ext cx="2441448" cy="2441448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11496356" y="3163754"/>
            <a:ext cx="578177" cy="24415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7" name="Group 76"/>
          <p:cNvGrpSpPr/>
          <p:nvPr/>
        </p:nvGrpSpPr>
        <p:grpSpPr>
          <a:xfrm rot="16200000">
            <a:off x="11161141" y="4228010"/>
            <a:ext cx="1264689" cy="307777"/>
            <a:chOff x="4956492" y="6591571"/>
            <a:chExt cx="1259798" cy="307777"/>
          </a:xfrm>
        </p:grpSpPr>
        <p:sp>
          <p:nvSpPr>
            <p:cNvPr id="78" name="TextBox 77"/>
            <p:cNvSpPr txBox="1"/>
            <p:nvPr/>
          </p:nvSpPr>
          <p:spPr>
            <a:xfrm>
              <a:off x="4956492" y="6591571"/>
              <a:ext cx="7508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0.5 </a:t>
              </a:r>
              <a:r>
                <a:rPr lang="en-US" altLang="zh-CN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μm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 rot="10800000">
              <a:off x="5733532" y="6707708"/>
              <a:ext cx="482758" cy="91440"/>
              <a:chOff x="6399878" y="6707708"/>
              <a:chExt cx="482758" cy="91440"/>
            </a:xfrm>
          </p:grpSpPr>
          <p:cxnSp>
            <p:nvCxnSpPr>
              <p:cNvPr id="80" name="Straight Connector 79"/>
              <p:cNvCxnSpPr/>
              <p:nvPr/>
            </p:nvCxnSpPr>
            <p:spPr>
              <a:xfrm rot="10800000">
                <a:off x="6399878" y="6707711"/>
                <a:ext cx="48275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0800000" flipV="1">
                <a:off x="687190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0800000" flipV="1">
                <a:off x="6409373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/>
          <p:cNvGrpSpPr/>
          <p:nvPr/>
        </p:nvGrpSpPr>
        <p:grpSpPr>
          <a:xfrm>
            <a:off x="1440904" y="716062"/>
            <a:ext cx="2441448" cy="4889210"/>
            <a:chOff x="9061704" y="716062"/>
            <a:chExt cx="2441448" cy="4889210"/>
          </a:xfrm>
        </p:grpSpPr>
        <p:grpSp>
          <p:nvGrpSpPr>
            <p:cNvPr id="178" name="Group 177"/>
            <p:cNvGrpSpPr/>
            <p:nvPr/>
          </p:nvGrpSpPr>
          <p:grpSpPr>
            <a:xfrm>
              <a:off x="9061704" y="716062"/>
              <a:ext cx="2438400" cy="520917"/>
              <a:chOff x="1438567" y="-699611"/>
              <a:chExt cx="2438400" cy="520917"/>
            </a:xfrm>
          </p:grpSpPr>
          <p:sp>
            <p:nvSpPr>
              <p:cNvPr id="179" name="Rectangle 178"/>
              <p:cNvSpPr/>
              <p:nvPr/>
            </p:nvSpPr>
            <p:spPr>
              <a:xfrm>
                <a:off x="1438567" y="-699611"/>
                <a:ext cx="2438400" cy="520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935318" y="-626327"/>
                <a:ext cx="14499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PAfi</a:t>
                </a:r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-octane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503"/>
              <a:ext cx="2441448" cy="183108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440"/>
              <a:ext cx="2441448" cy="183108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061704" y="3163824"/>
              <a:ext cx="2441448" cy="2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455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8527026" y="150782"/>
            <a:ext cx="2438400" cy="826643"/>
            <a:chOff x="1438567" y="-699611"/>
            <a:chExt cx="2438400" cy="520917"/>
          </a:xfrm>
        </p:grpSpPr>
        <p:sp>
          <p:nvSpPr>
            <p:cNvPr id="65" name="Rectangle 64"/>
            <p:cNvSpPr/>
            <p:nvPr/>
          </p:nvSpPr>
          <p:spPr>
            <a:xfrm>
              <a:off x="1438567" y="-699611"/>
              <a:ext cx="2438400" cy="520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62639" y="-651304"/>
              <a:ext cx="1595309" cy="2327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TFC-pentane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84994" y="154157"/>
            <a:ext cx="2438400" cy="823268"/>
            <a:chOff x="1438567" y="-699611"/>
            <a:chExt cx="2438400" cy="823268"/>
          </a:xfrm>
        </p:grpSpPr>
        <p:sp>
          <p:nvSpPr>
            <p:cNvPr id="63" name="Rectangle 62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07521" y="-626327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TFC-hexane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443715" y="154157"/>
            <a:ext cx="2438400" cy="823268"/>
            <a:chOff x="1438567" y="-699611"/>
            <a:chExt cx="2438400" cy="823268"/>
          </a:xfrm>
        </p:grpSpPr>
        <p:sp>
          <p:nvSpPr>
            <p:cNvPr id="61" name="Rectangle 60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862636" y="-626327"/>
              <a:ext cx="15953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TFC-heptane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03889" y="154157"/>
            <a:ext cx="2438400" cy="823268"/>
            <a:chOff x="1438567" y="-699611"/>
            <a:chExt cx="2438400" cy="823268"/>
          </a:xfrm>
        </p:grpSpPr>
        <p:sp>
          <p:nvSpPr>
            <p:cNvPr id="59" name="Rectangle 58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33169" y="-626327"/>
              <a:ext cx="14542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TFC-octane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269804" y="3209842"/>
            <a:ext cx="10655273" cy="2441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TextBox 47"/>
          <p:cNvSpPr txBox="1"/>
          <p:nvPr/>
        </p:nvSpPr>
        <p:spPr>
          <a:xfrm rot="16200000">
            <a:off x="-403338" y="4139403"/>
            <a:ext cx="1988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</a:p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Intrinsic thickness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0978126" y="3209406"/>
            <a:ext cx="565522" cy="24415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1108665" y="3859187"/>
            <a:ext cx="307777" cy="1225533"/>
            <a:chOff x="11108665" y="3859187"/>
            <a:chExt cx="307777" cy="1225533"/>
          </a:xfrm>
        </p:grpSpPr>
        <p:sp>
          <p:nvSpPr>
            <p:cNvPr id="54" name="TextBox 53"/>
            <p:cNvSpPr txBox="1"/>
            <p:nvPr/>
          </p:nvSpPr>
          <p:spPr>
            <a:xfrm rot="16200000">
              <a:off x="10860841" y="4529118"/>
              <a:ext cx="8034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200 nm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 rot="5400000">
              <a:off x="11060211" y="4023780"/>
              <a:ext cx="420626" cy="91440"/>
              <a:chOff x="6463639" y="6707708"/>
              <a:chExt cx="418997" cy="9144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10800000">
                <a:off x="6463639" y="6707712"/>
                <a:ext cx="41899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10800000" flipV="1">
                <a:off x="687190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rot="10800000" flipV="1">
                <a:off x="6471049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2" name="Group 211"/>
          <p:cNvGrpSpPr/>
          <p:nvPr/>
        </p:nvGrpSpPr>
        <p:grpSpPr>
          <a:xfrm>
            <a:off x="911557" y="3209476"/>
            <a:ext cx="2441448" cy="2441448"/>
            <a:chOff x="1157830" y="530720"/>
            <a:chExt cx="2441448" cy="2441448"/>
          </a:xfrm>
        </p:grpSpPr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157830" y="530720"/>
              <a:ext cx="2441448" cy="2441448"/>
            </a:xfrm>
            <a:prstGeom prst="rect">
              <a:avLst/>
            </a:prstGeom>
          </p:spPr>
        </p:pic>
        <p:cxnSp>
          <p:nvCxnSpPr>
            <p:cNvPr id="107" name="Straight Arrow Connector 106"/>
            <p:cNvCxnSpPr/>
            <p:nvPr/>
          </p:nvCxnSpPr>
          <p:spPr>
            <a:xfrm flipH="1">
              <a:off x="1372427" y="1570754"/>
              <a:ext cx="49144" cy="148444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/>
            <p:nvPr/>
          </p:nvCxnSpPr>
          <p:spPr>
            <a:xfrm flipV="1">
              <a:off x="1696602" y="1790307"/>
              <a:ext cx="7704" cy="11663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/>
            <p:cNvCxnSpPr/>
            <p:nvPr/>
          </p:nvCxnSpPr>
          <p:spPr>
            <a:xfrm flipH="1">
              <a:off x="1704306" y="1646774"/>
              <a:ext cx="4981" cy="121564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 flipV="1">
              <a:off x="1254588" y="1854745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/>
            <p:cNvCxnSpPr/>
            <p:nvPr/>
          </p:nvCxnSpPr>
          <p:spPr>
            <a:xfrm flipV="1">
              <a:off x="2092444" y="1754758"/>
              <a:ext cx="41515" cy="112288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/>
            <p:nvPr/>
          </p:nvCxnSpPr>
          <p:spPr>
            <a:xfrm flipH="1">
              <a:off x="2140486" y="1593249"/>
              <a:ext cx="49290" cy="12891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/>
            <p:nvPr/>
          </p:nvCxnSpPr>
          <p:spPr>
            <a:xfrm>
              <a:off x="2900276" y="1503156"/>
              <a:ext cx="76378" cy="102790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/>
            <p:nvPr/>
          </p:nvCxnSpPr>
          <p:spPr>
            <a:xfrm flipH="1" flipV="1">
              <a:off x="2989254" y="1624709"/>
              <a:ext cx="79473" cy="100578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 flipH="1" flipV="1">
              <a:off x="3543874" y="1392128"/>
              <a:ext cx="29766" cy="12640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/>
            <p:nvPr/>
          </p:nvCxnSpPr>
          <p:spPr>
            <a:xfrm>
              <a:off x="3499461" y="1201319"/>
              <a:ext cx="31780" cy="14844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Group 212"/>
          <p:cNvGrpSpPr/>
          <p:nvPr/>
        </p:nvGrpSpPr>
        <p:grpSpPr>
          <a:xfrm>
            <a:off x="3446037" y="3209476"/>
            <a:ext cx="2441448" cy="2441448"/>
            <a:chOff x="3692310" y="530720"/>
            <a:chExt cx="2441448" cy="2441448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2310" y="530720"/>
              <a:ext cx="2441448" cy="2441448"/>
            </a:xfrm>
            <a:prstGeom prst="rect">
              <a:avLst/>
            </a:prstGeom>
          </p:spPr>
        </p:pic>
        <p:cxnSp>
          <p:nvCxnSpPr>
            <p:cNvPr id="131" name="Straight Arrow Connector 130"/>
            <p:cNvCxnSpPr/>
            <p:nvPr/>
          </p:nvCxnSpPr>
          <p:spPr>
            <a:xfrm flipV="1">
              <a:off x="4016913" y="1714982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flipH="1">
              <a:off x="4099756" y="1535906"/>
              <a:ext cx="60288" cy="13909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/>
            <p:nvPr/>
          </p:nvCxnSpPr>
          <p:spPr>
            <a:xfrm flipV="1">
              <a:off x="5024182" y="2093034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flipH="1">
              <a:off x="5133219" y="1875811"/>
              <a:ext cx="60288" cy="13909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/>
            <p:nvPr/>
          </p:nvCxnSpPr>
          <p:spPr>
            <a:xfrm flipV="1">
              <a:off x="5424232" y="2305759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/>
            <p:cNvCxnSpPr/>
            <p:nvPr/>
          </p:nvCxnSpPr>
          <p:spPr>
            <a:xfrm flipH="1">
              <a:off x="5524001" y="2099651"/>
              <a:ext cx="60288" cy="13909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/>
            <p:cNvCxnSpPr/>
            <p:nvPr/>
          </p:nvCxnSpPr>
          <p:spPr>
            <a:xfrm>
              <a:off x="5876561" y="2165888"/>
              <a:ext cx="56668" cy="142401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140"/>
            <p:cNvCxnSpPr/>
            <p:nvPr/>
          </p:nvCxnSpPr>
          <p:spPr>
            <a:xfrm flipH="1" flipV="1">
              <a:off x="5947124" y="2347267"/>
              <a:ext cx="56762" cy="13009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/>
            <p:cNvCxnSpPr/>
            <p:nvPr/>
          </p:nvCxnSpPr>
          <p:spPr>
            <a:xfrm flipH="1">
              <a:off x="4747527" y="1884292"/>
              <a:ext cx="60288" cy="13909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/>
            <p:nvPr/>
          </p:nvCxnSpPr>
          <p:spPr>
            <a:xfrm flipV="1">
              <a:off x="4667412" y="2044425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4" name="Group 213"/>
          <p:cNvGrpSpPr/>
          <p:nvPr/>
        </p:nvGrpSpPr>
        <p:grpSpPr>
          <a:xfrm>
            <a:off x="5999410" y="3207533"/>
            <a:ext cx="2441448" cy="2441448"/>
            <a:chOff x="6245683" y="528777"/>
            <a:chExt cx="2441448" cy="2441448"/>
          </a:xfrm>
        </p:grpSpPr>
        <p:pic>
          <p:nvPicPr>
            <p:cNvPr id="49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5683" y="528777"/>
              <a:ext cx="2441448" cy="2441448"/>
            </a:xfrm>
            <a:prstGeom prst="rect">
              <a:avLst/>
            </a:prstGeom>
            <a:ln w="38100">
              <a:noFill/>
            </a:ln>
          </p:spPr>
        </p:pic>
        <p:cxnSp>
          <p:nvCxnSpPr>
            <p:cNvPr id="145" name="Straight Arrow Connector 144"/>
            <p:cNvCxnSpPr/>
            <p:nvPr/>
          </p:nvCxnSpPr>
          <p:spPr>
            <a:xfrm flipH="1">
              <a:off x="6536308" y="757097"/>
              <a:ext cx="60288" cy="13909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/>
            <p:cNvCxnSpPr/>
            <p:nvPr/>
          </p:nvCxnSpPr>
          <p:spPr>
            <a:xfrm flipV="1">
              <a:off x="6458001" y="916429"/>
              <a:ext cx="69300" cy="14570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/>
            <p:cNvCxnSpPr/>
            <p:nvPr/>
          </p:nvCxnSpPr>
          <p:spPr>
            <a:xfrm flipH="1" flipV="1">
              <a:off x="7218589" y="1602944"/>
              <a:ext cx="128833" cy="7285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/>
            <p:cNvCxnSpPr/>
            <p:nvPr/>
          </p:nvCxnSpPr>
          <p:spPr>
            <a:xfrm>
              <a:off x="7099367" y="1457643"/>
              <a:ext cx="107174" cy="11542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/>
            <p:cNvCxnSpPr/>
            <p:nvPr/>
          </p:nvCxnSpPr>
          <p:spPr>
            <a:xfrm flipH="1">
              <a:off x="7683830" y="1551703"/>
              <a:ext cx="58318" cy="13976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/>
            <p:cNvCxnSpPr/>
            <p:nvPr/>
          </p:nvCxnSpPr>
          <p:spPr>
            <a:xfrm flipV="1">
              <a:off x="7614836" y="1734030"/>
              <a:ext cx="50458" cy="11972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156"/>
            <p:cNvCxnSpPr/>
            <p:nvPr/>
          </p:nvCxnSpPr>
          <p:spPr>
            <a:xfrm flipH="1" flipV="1">
              <a:off x="8244067" y="2287301"/>
              <a:ext cx="140190" cy="18458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158"/>
            <p:cNvCxnSpPr/>
            <p:nvPr/>
          </p:nvCxnSpPr>
          <p:spPr>
            <a:xfrm>
              <a:off x="8032606" y="2232326"/>
              <a:ext cx="160223" cy="5021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160"/>
            <p:cNvCxnSpPr/>
            <p:nvPr/>
          </p:nvCxnSpPr>
          <p:spPr>
            <a:xfrm flipV="1">
              <a:off x="7867248" y="2014903"/>
              <a:ext cx="50458" cy="11972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61"/>
            <p:cNvCxnSpPr/>
            <p:nvPr/>
          </p:nvCxnSpPr>
          <p:spPr>
            <a:xfrm flipH="1">
              <a:off x="7974288" y="1743218"/>
              <a:ext cx="58318" cy="13976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Group 214"/>
          <p:cNvGrpSpPr/>
          <p:nvPr/>
        </p:nvGrpSpPr>
        <p:grpSpPr>
          <a:xfrm>
            <a:off x="8538384" y="3207533"/>
            <a:ext cx="2441448" cy="2441448"/>
            <a:chOff x="8784657" y="528777"/>
            <a:chExt cx="2441448" cy="2441448"/>
          </a:xfrm>
        </p:grpSpPr>
        <p:pic>
          <p:nvPicPr>
            <p:cNvPr id="50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784657" y="528777"/>
              <a:ext cx="2441448" cy="2441448"/>
            </a:xfrm>
            <a:prstGeom prst="rect">
              <a:avLst/>
            </a:prstGeom>
            <a:ln w="38100">
              <a:noFill/>
            </a:ln>
          </p:spPr>
        </p:pic>
        <p:cxnSp>
          <p:nvCxnSpPr>
            <p:cNvPr id="163" name="Straight Arrow Connector 162"/>
            <p:cNvCxnSpPr/>
            <p:nvPr/>
          </p:nvCxnSpPr>
          <p:spPr>
            <a:xfrm flipH="1">
              <a:off x="10039269" y="872916"/>
              <a:ext cx="58318" cy="139763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63"/>
            <p:cNvCxnSpPr/>
            <p:nvPr/>
          </p:nvCxnSpPr>
          <p:spPr>
            <a:xfrm flipV="1">
              <a:off x="9967270" y="1072812"/>
              <a:ext cx="50458" cy="11972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/>
            <p:cNvCxnSpPr/>
            <p:nvPr/>
          </p:nvCxnSpPr>
          <p:spPr>
            <a:xfrm flipH="1" flipV="1">
              <a:off x="9858978" y="1703835"/>
              <a:ext cx="11358" cy="13105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66"/>
            <p:cNvCxnSpPr/>
            <p:nvPr/>
          </p:nvCxnSpPr>
          <p:spPr>
            <a:xfrm>
              <a:off x="9854474" y="1519430"/>
              <a:ext cx="3" cy="141706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68"/>
            <p:cNvCxnSpPr/>
            <p:nvPr/>
          </p:nvCxnSpPr>
          <p:spPr>
            <a:xfrm flipV="1">
              <a:off x="10398129" y="2357015"/>
              <a:ext cx="146194" cy="66219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70"/>
            <p:cNvCxnSpPr/>
            <p:nvPr/>
          </p:nvCxnSpPr>
          <p:spPr>
            <a:xfrm flipH="1">
              <a:off x="10562578" y="2268833"/>
              <a:ext cx="127699" cy="78765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Arrow Connector 175"/>
            <p:cNvCxnSpPr/>
            <p:nvPr/>
          </p:nvCxnSpPr>
          <p:spPr>
            <a:xfrm flipH="1">
              <a:off x="10573392" y="1661991"/>
              <a:ext cx="63849" cy="144364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Arrow Connector 205"/>
            <p:cNvCxnSpPr/>
            <p:nvPr/>
          </p:nvCxnSpPr>
          <p:spPr>
            <a:xfrm flipV="1">
              <a:off x="10485135" y="1892269"/>
              <a:ext cx="52922" cy="130787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>
              <a:off x="10855727" y="2606197"/>
              <a:ext cx="17406" cy="146307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 flipH="1" flipV="1">
              <a:off x="10873133" y="2772885"/>
              <a:ext cx="11358" cy="141162"/>
            </a:xfrm>
            <a:prstGeom prst="straightConnector1">
              <a:avLst/>
            </a:prstGeom>
            <a:ln w="1270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0" name="TextBox 219"/>
          <p:cNvSpPr txBox="1"/>
          <p:nvPr/>
        </p:nvSpPr>
        <p:spPr>
          <a:xfrm rot="1194639">
            <a:off x="900000" y="4049523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1189074" y="4539322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 rot="1190440">
            <a:off x="1671160" y="4060850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 rot="19848515">
            <a:off x="2332325" y="3958140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 rot="20819819">
            <a:off x="2805819" y="3678173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 rot="1526122">
            <a:off x="3669510" y="3998706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TextBox 230"/>
          <p:cNvSpPr txBox="1"/>
          <p:nvPr/>
        </p:nvSpPr>
        <p:spPr>
          <a:xfrm rot="1526122">
            <a:off x="4290563" y="4343313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TextBox 231"/>
          <p:cNvSpPr txBox="1"/>
          <p:nvPr/>
        </p:nvSpPr>
        <p:spPr>
          <a:xfrm rot="1526122">
            <a:off x="4686528" y="433144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TextBox 232"/>
          <p:cNvSpPr txBox="1"/>
          <p:nvPr/>
        </p:nvSpPr>
        <p:spPr>
          <a:xfrm rot="1526122">
            <a:off x="4842703" y="5068977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7" name="TextBox 246"/>
          <p:cNvSpPr txBox="1"/>
          <p:nvPr/>
        </p:nvSpPr>
        <p:spPr>
          <a:xfrm rot="20897854">
            <a:off x="5406072" y="5128767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9" name="TextBox 248"/>
          <p:cNvSpPr txBox="1"/>
          <p:nvPr/>
        </p:nvSpPr>
        <p:spPr>
          <a:xfrm rot="1944497">
            <a:off x="6155091" y="3239445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TextBox 249"/>
          <p:cNvSpPr txBox="1"/>
          <p:nvPr/>
        </p:nvSpPr>
        <p:spPr>
          <a:xfrm rot="19388505">
            <a:off x="6466715" y="3936316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TextBox 250"/>
          <p:cNvSpPr txBox="1"/>
          <p:nvPr/>
        </p:nvSpPr>
        <p:spPr>
          <a:xfrm rot="6128706">
            <a:off x="7932107" y="488752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2" name="TextBox 251"/>
          <p:cNvSpPr txBox="1"/>
          <p:nvPr/>
        </p:nvSpPr>
        <p:spPr>
          <a:xfrm rot="1746873">
            <a:off x="7269901" y="4789511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TextBox 252"/>
          <p:cNvSpPr txBox="1"/>
          <p:nvPr/>
        </p:nvSpPr>
        <p:spPr>
          <a:xfrm rot="1660206">
            <a:off x="7253785" y="404022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 rot="1281953">
            <a:off x="9592049" y="335353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 rot="21158814">
            <a:off x="9309715" y="4466317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 rot="3573074">
            <a:off x="10257916" y="4789510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 rot="21146530">
            <a:off x="10355812" y="5043079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 rot="1466189">
            <a:off x="10136736" y="4144023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nm</a:t>
            </a:r>
            <a:endParaRPr lang="zh-CN" altLang="en-US" sz="12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8" name="Group 267"/>
          <p:cNvGrpSpPr/>
          <p:nvPr/>
        </p:nvGrpSpPr>
        <p:grpSpPr>
          <a:xfrm>
            <a:off x="269804" y="666942"/>
            <a:ext cx="11273844" cy="2445334"/>
            <a:chOff x="269804" y="3219406"/>
            <a:chExt cx="11273844" cy="2445334"/>
          </a:xfrm>
        </p:grpSpPr>
        <p:sp>
          <p:nvSpPr>
            <p:cNvPr id="16" name="Rectangle 15"/>
            <p:cNvSpPr/>
            <p:nvPr/>
          </p:nvSpPr>
          <p:spPr>
            <a:xfrm>
              <a:off x="269804" y="3223658"/>
              <a:ext cx="10655273" cy="2441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-371565" y="4033280"/>
              <a:ext cx="21451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Apparent thickness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978126" y="3223222"/>
              <a:ext cx="565522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10860841" y="4542934"/>
              <a:ext cx="8034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200 nm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 rot="5400000">
              <a:off x="11060211" y="4037596"/>
              <a:ext cx="420626" cy="91440"/>
              <a:chOff x="6463639" y="6707708"/>
              <a:chExt cx="418997" cy="91440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 rot="10800000">
                <a:off x="6463639" y="6707712"/>
                <a:ext cx="41899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rot="10800000" flipV="1">
                <a:off x="687190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rot="10800000" flipV="1">
                <a:off x="6471049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 215"/>
            <p:cNvGrpSpPr/>
            <p:nvPr/>
          </p:nvGrpSpPr>
          <p:grpSpPr>
            <a:xfrm>
              <a:off x="911557" y="3223292"/>
              <a:ext cx="2441448" cy="2441448"/>
              <a:chOff x="1230401" y="3654427"/>
              <a:chExt cx="2441448" cy="2441448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contrast="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1230401" y="3654427"/>
                <a:ext cx="2441448" cy="2441448"/>
              </a:xfrm>
              <a:prstGeom prst="rect">
                <a:avLst/>
              </a:prstGeom>
            </p:spPr>
          </p:pic>
          <p:cxnSp>
            <p:nvCxnSpPr>
              <p:cNvPr id="68" name="Straight Connector 67"/>
              <p:cNvCxnSpPr/>
              <p:nvPr/>
            </p:nvCxnSpPr>
            <p:spPr>
              <a:xfrm flipH="1">
                <a:off x="1230401" y="4407694"/>
                <a:ext cx="2428526" cy="47222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1236861" y="4676774"/>
                <a:ext cx="2428526" cy="47222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/>
              <p:cNvCxnSpPr/>
              <p:nvPr/>
            </p:nvCxnSpPr>
            <p:spPr>
              <a:xfrm>
                <a:off x="2446696" y="4648567"/>
                <a:ext cx="49328" cy="255804"/>
              </a:xfrm>
              <a:prstGeom prst="straightConnector1">
                <a:avLst/>
              </a:prstGeom>
              <a:ln w="1905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7" name="Group 216"/>
            <p:cNvGrpSpPr/>
            <p:nvPr/>
          </p:nvGrpSpPr>
          <p:grpSpPr>
            <a:xfrm>
              <a:off x="3446037" y="3223292"/>
              <a:ext cx="2441448" cy="2441448"/>
              <a:chOff x="3764881" y="3654427"/>
              <a:chExt cx="2441448" cy="2441448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64881" y="3654427"/>
                <a:ext cx="2441448" cy="2441448"/>
              </a:xfrm>
              <a:prstGeom prst="rect">
                <a:avLst/>
              </a:prstGeom>
            </p:spPr>
          </p:pic>
          <p:cxnSp>
            <p:nvCxnSpPr>
              <p:cNvPr id="70" name="Straight Connector 69"/>
              <p:cNvCxnSpPr/>
              <p:nvPr/>
            </p:nvCxnSpPr>
            <p:spPr>
              <a:xfrm flipH="1" flipV="1">
                <a:off x="3770852" y="4529585"/>
                <a:ext cx="2430107" cy="954433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H="1" flipV="1">
                <a:off x="3765757" y="4838689"/>
                <a:ext cx="2430107" cy="954433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/>
              <p:cNvCxnSpPr/>
              <p:nvPr/>
            </p:nvCxnSpPr>
            <p:spPr>
              <a:xfrm flipH="1">
                <a:off x="4876806" y="4995863"/>
                <a:ext cx="104769" cy="285747"/>
              </a:xfrm>
              <a:prstGeom prst="straightConnector1">
                <a:avLst/>
              </a:prstGeom>
              <a:ln w="1905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8" name="Group 217"/>
            <p:cNvGrpSpPr/>
            <p:nvPr/>
          </p:nvGrpSpPr>
          <p:grpSpPr>
            <a:xfrm>
              <a:off x="5999410" y="3219406"/>
              <a:ext cx="2441448" cy="2443391"/>
              <a:chOff x="6318254" y="3650541"/>
              <a:chExt cx="2441448" cy="2443391"/>
            </a:xfrm>
          </p:grpSpPr>
          <p:pic>
            <p:nvPicPr>
              <p:cNvPr id="6" name="图片 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18254" y="3652484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cxnSp>
            <p:nvCxnSpPr>
              <p:cNvPr id="76" name="Straight Connector 75"/>
              <p:cNvCxnSpPr/>
              <p:nvPr/>
            </p:nvCxnSpPr>
            <p:spPr>
              <a:xfrm flipH="1" flipV="1">
                <a:off x="6403439" y="3650541"/>
                <a:ext cx="2342230" cy="1941908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 flipV="1">
                <a:off x="6326517" y="4129359"/>
                <a:ext cx="2342230" cy="1941908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/>
              <p:cNvCxnSpPr/>
              <p:nvPr/>
            </p:nvCxnSpPr>
            <p:spPr>
              <a:xfrm flipH="1">
                <a:off x="7400926" y="4710104"/>
                <a:ext cx="284601" cy="319098"/>
              </a:xfrm>
              <a:prstGeom prst="straightConnector1">
                <a:avLst/>
              </a:prstGeom>
              <a:ln w="1905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/>
            <p:cNvGrpSpPr/>
            <p:nvPr/>
          </p:nvGrpSpPr>
          <p:grpSpPr>
            <a:xfrm>
              <a:off x="8538384" y="3221349"/>
              <a:ext cx="2441448" cy="2441448"/>
              <a:chOff x="8857228" y="3652484"/>
              <a:chExt cx="2441448" cy="2441448"/>
            </a:xfrm>
          </p:grpSpPr>
          <p:pic>
            <p:nvPicPr>
              <p:cNvPr id="7" name="图片 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8857228" y="3652484"/>
                <a:ext cx="2441448" cy="2441448"/>
              </a:xfrm>
              <a:prstGeom prst="rect">
                <a:avLst/>
              </a:prstGeom>
              <a:ln w="38100">
                <a:noFill/>
              </a:ln>
            </p:spPr>
          </p:pic>
          <p:cxnSp>
            <p:nvCxnSpPr>
              <p:cNvPr id="81" name="Straight Connector 80"/>
              <p:cNvCxnSpPr/>
              <p:nvPr/>
            </p:nvCxnSpPr>
            <p:spPr>
              <a:xfrm flipH="1" flipV="1">
                <a:off x="9746138" y="3652849"/>
                <a:ext cx="1535666" cy="222306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flipH="1" flipV="1">
                <a:off x="8913719" y="3654364"/>
                <a:ext cx="1669571" cy="2416903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Arrow Connector 101"/>
              <p:cNvCxnSpPr/>
              <p:nvPr/>
            </p:nvCxnSpPr>
            <p:spPr>
              <a:xfrm flipH="1">
                <a:off x="9920288" y="4721562"/>
                <a:ext cx="565234" cy="386219"/>
              </a:xfrm>
              <a:prstGeom prst="straightConnector1">
                <a:avLst/>
              </a:prstGeom>
              <a:ln w="1905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" name="TextBox 224"/>
            <p:cNvSpPr txBox="1"/>
            <p:nvPr/>
          </p:nvSpPr>
          <p:spPr>
            <a:xfrm rot="20967672">
              <a:off x="1732395" y="3929923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125 nm</a:t>
              </a:r>
              <a:endPara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TextBox 247"/>
            <p:cNvSpPr txBox="1"/>
            <p:nvPr/>
          </p:nvSpPr>
          <p:spPr>
            <a:xfrm rot="1191638">
              <a:off x="4354523" y="429812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140 nm</a:t>
              </a:r>
              <a:endPara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 rot="2450674">
              <a:off x="7104134" y="4035458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196 nm</a:t>
              </a:r>
              <a:endPara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TextBox 259"/>
            <p:cNvSpPr txBox="1"/>
            <p:nvPr/>
          </p:nvSpPr>
          <p:spPr>
            <a:xfrm rot="3286017">
              <a:off x="9929565" y="4068149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334 nm</a:t>
              </a:r>
              <a:endPara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7000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062956" y="1352398"/>
            <a:ext cx="7227029" cy="3876615"/>
            <a:chOff x="2062956" y="1207255"/>
            <a:chExt cx="7227029" cy="3876615"/>
          </a:xfrm>
        </p:grpSpPr>
        <p:sp>
          <p:nvSpPr>
            <p:cNvPr id="4" name="Oval 3"/>
            <p:cNvSpPr/>
            <p:nvPr/>
          </p:nvSpPr>
          <p:spPr>
            <a:xfrm>
              <a:off x="7569200" y="3319588"/>
              <a:ext cx="1511300" cy="1511300"/>
            </a:xfrm>
            <a:prstGeom prst="ellipse">
              <a:avLst/>
            </a:prstGeom>
            <a:solidFill>
              <a:srgbClr val="ACC016"/>
            </a:solidFill>
            <a:ln>
              <a:noFill/>
            </a:ln>
            <a:scene3d>
              <a:camera prst="orthographicFront"/>
              <a:lightRig rig="twoPt" dir="t"/>
            </a:scene3d>
            <a:sp3d prstMaterial="clear">
              <a:bevelT w="381000" h="762000" prst="relaxedInset"/>
              <a:bevelB w="762000" h="762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38700" y="1470025"/>
              <a:ext cx="1554480" cy="1554480"/>
            </a:xfrm>
            <a:prstGeom prst="rect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895850" y="1504950"/>
              <a:ext cx="1511300" cy="1511300"/>
            </a:xfrm>
            <a:prstGeom prst="ellipse">
              <a:avLst/>
            </a:prstGeom>
            <a:solidFill>
              <a:srgbClr val="CCE41A"/>
            </a:solidFill>
            <a:ln>
              <a:noFill/>
            </a:ln>
            <a:scene3d>
              <a:camera prst="isometricRightUp"/>
              <a:lightRig rig="threePt" dir="t"/>
            </a:scene3d>
            <a:sp3d prstMaterial="clear">
              <a:bevelT h="190500" prst="relaxedInset"/>
              <a:bevelB w="762000" h="762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569200" y="1442205"/>
              <a:ext cx="1511300" cy="1511300"/>
            </a:xfrm>
            <a:prstGeom prst="ellipse">
              <a:avLst/>
            </a:prstGeom>
            <a:solidFill>
              <a:srgbClr val="ACC016"/>
            </a:solidFill>
            <a:ln>
              <a:noFill/>
            </a:ln>
            <a:scene3d>
              <a:camera prst="orthographicFront"/>
              <a:lightRig rig="twoPt" dir="t"/>
            </a:scene3d>
            <a:sp3d prstMaterial="clear">
              <a:bevelT/>
              <a:bevelB w="762000" h="762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3715544" y="2640467"/>
              <a:ext cx="1151731" cy="833312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</a:rPr>
                <a:t>Cut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062956" y="2301290"/>
              <a:ext cx="1511300" cy="1511300"/>
              <a:chOff x="2785269" y="444500"/>
              <a:chExt cx="1511300" cy="1511300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2785269" y="444500"/>
                <a:ext cx="1511300" cy="1511300"/>
              </a:xfrm>
              <a:prstGeom prst="ellipse">
                <a:avLst/>
              </a:prstGeom>
              <a:solidFill>
                <a:srgbClr val="ACC016"/>
              </a:solidFill>
              <a:ln>
                <a:noFill/>
              </a:ln>
              <a:scene3d>
                <a:camera prst="orthographicFront"/>
                <a:lightRig rig="twoPt" dir="t"/>
              </a:scene3d>
              <a:sp3d prstMaterial="clear">
                <a:bevelT w="762000" h="762000"/>
                <a:bevelB w="762000" h="762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871505" y="887925"/>
                <a:ext cx="133882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Polyamide</a:t>
                </a:r>
              </a:p>
              <a:p>
                <a:pPr algn="ctr"/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void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8324850" y="1207255"/>
              <a:ext cx="0" cy="2349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8324850" y="1464430"/>
              <a:ext cx="0" cy="24606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8324850" y="4395912"/>
              <a:ext cx="0" cy="2349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8324850" y="4834063"/>
              <a:ext cx="0" cy="24606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6205525" y="2640467"/>
              <a:ext cx="1538766" cy="833312"/>
              <a:chOff x="5249384" y="3398307"/>
              <a:chExt cx="1538766" cy="833312"/>
            </a:xfrm>
          </p:grpSpPr>
          <p:sp>
            <p:nvSpPr>
              <p:cNvPr id="28" name="Right Arrow 27"/>
              <p:cNvSpPr/>
              <p:nvPr/>
            </p:nvSpPr>
            <p:spPr>
              <a:xfrm>
                <a:off x="5336097" y="3398307"/>
                <a:ext cx="1452053" cy="833312"/>
              </a:xfrm>
              <a:prstGeom prst="rightArrow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249384" y="3553170"/>
                <a:ext cx="140775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Cross section</a:t>
                </a:r>
              </a:p>
              <a:p>
                <a:pPr algn="ctr"/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shown in TEM</a:t>
                </a:r>
                <a:endPara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5111782" y="3529390"/>
              <a:ext cx="1568450" cy="1554480"/>
              <a:chOff x="4057650" y="4189538"/>
              <a:chExt cx="1568450" cy="155448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4114800" y="4199063"/>
                <a:ext cx="1511300" cy="1511300"/>
              </a:xfrm>
              <a:prstGeom prst="ellipse">
                <a:avLst/>
              </a:prstGeom>
              <a:solidFill>
                <a:srgbClr val="ACC016"/>
              </a:solidFill>
              <a:ln>
                <a:noFill/>
              </a:ln>
              <a:scene3d>
                <a:camera prst="isometricRightUp"/>
                <a:lightRig rig="threePt" dir="t"/>
              </a:scene3d>
              <a:sp3d prstMaterial="clear">
                <a:bevelT w="381000" h="508000" prst="relaxedInset"/>
                <a:bevelB w="762000" h="762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057650" y="4189538"/>
                <a:ext cx="1554480" cy="1554480"/>
              </a:xfrm>
              <a:prstGeom prst="rect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scene3d>
                <a:camera prst="isometricRight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59713" y="1711466"/>
              <a:ext cx="19302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Visualized thickness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359713" y="4051754"/>
              <a:ext cx="19302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Visualized thickness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83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520420" y="-570286"/>
            <a:ext cx="5944822" cy="7428286"/>
            <a:chOff x="2761720" y="-570286"/>
            <a:chExt cx="5944822" cy="7428286"/>
          </a:xfrm>
        </p:grpSpPr>
        <p:sp>
          <p:nvSpPr>
            <p:cNvPr id="203" name="Rectangle 202"/>
            <p:cNvSpPr/>
            <p:nvPr/>
          </p:nvSpPr>
          <p:spPr>
            <a:xfrm>
              <a:off x="8330857" y="1880347"/>
              <a:ext cx="375685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8330858" y="4416482"/>
              <a:ext cx="375684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2761721" y="1880783"/>
              <a:ext cx="5569137" cy="49752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8364810" y="2466148"/>
              <a:ext cx="307777" cy="1264690"/>
              <a:chOff x="9046260" y="5851728"/>
              <a:chExt cx="307777" cy="1264690"/>
            </a:xfrm>
          </p:grpSpPr>
          <p:sp>
            <p:nvSpPr>
              <p:cNvPr id="204" name="TextBox 203"/>
              <p:cNvSpPr txBox="1"/>
              <p:nvPr/>
            </p:nvSpPr>
            <p:spPr>
              <a:xfrm rot="16200000">
                <a:off x="8823283" y="6585663"/>
                <a:ext cx="7537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0.5 </a:t>
                </a:r>
                <a:r>
                  <a:rPr lang="en-US" altLang="zh-CN" sz="1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μm</a:t>
                </a:r>
                <a:endParaRPr lang="zh-CN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05" name="Group 204"/>
              <p:cNvGrpSpPr/>
              <p:nvPr/>
            </p:nvGrpSpPr>
            <p:grpSpPr>
              <a:xfrm rot="5400000">
                <a:off x="8965801" y="6048324"/>
                <a:ext cx="484632" cy="91440"/>
                <a:chOff x="6399878" y="6707708"/>
                <a:chExt cx="482758" cy="91440"/>
              </a:xfrm>
            </p:grpSpPr>
            <p:cxnSp>
              <p:nvCxnSpPr>
                <p:cNvPr id="206" name="Straight Connector 205"/>
                <p:cNvCxnSpPr/>
                <p:nvPr/>
              </p:nvCxnSpPr>
              <p:spPr>
                <a:xfrm rot="10800000">
                  <a:off x="6399878" y="6707711"/>
                  <a:ext cx="482758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 rot="10800000" flipV="1">
                  <a:off x="6871904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 rot="10800000" flipV="1">
                  <a:off x="6409373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" name="Group 24"/>
            <p:cNvGrpSpPr/>
            <p:nvPr/>
          </p:nvGrpSpPr>
          <p:grpSpPr>
            <a:xfrm>
              <a:off x="8364808" y="5066263"/>
              <a:ext cx="307777" cy="1225533"/>
              <a:chOff x="9046258" y="8451843"/>
              <a:chExt cx="307777" cy="1225533"/>
            </a:xfrm>
          </p:grpSpPr>
          <p:sp>
            <p:nvSpPr>
              <p:cNvPr id="222" name="TextBox 221"/>
              <p:cNvSpPr txBox="1"/>
              <p:nvPr/>
            </p:nvSpPr>
            <p:spPr>
              <a:xfrm rot="16200000">
                <a:off x="8798434" y="9121774"/>
                <a:ext cx="8034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200 nm</a:t>
                </a:r>
                <a:endParaRPr lang="zh-CN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23" name="Group 222"/>
              <p:cNvGrpSpPr/>
              <p:nvPr/>
            </p:nvGrpSpPr>
            <p:grpSpPr>
              <a:xfrm rot="5400000">
                <a:off x="8997804" y="8616436"/>
                <a:ext cx="420626" cy="91440"/>
                <a:chOff x="6463639" y="6707708"/>
                <a:chExt cx="418997" cy="91440"/>
              </a:xfrm>
            </p:grpSpPr>
            <p:cxnSp>
              <p:nvCxnSpPr>
                <p:cNvPr id="224" name="Straight Connector 223"/>
                <p:cNvCxnSpPr/>
                <p:nvPr/>
              </p:nvCxnSpPr>
              <p:spPr>
                <a:xfrm rot="10800000">
                  <a:off x="6463639" y="6707712"/>
                  <a:ext cx="418997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Straight Connector 224"/>
                <p:cNvCxnSpPr/>
                <p:nvPr/>
              </p:nvCxnSpPr>
              <p:spPr>
                <a:xfrm rot="10800000" flipV="1">
                  <a:off x="6871904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Straight Connector 225"/>
                <p:cNvCxnSpPr/>
                <p:nvPr/>
              </p:nvCxnSpPr>
              <p:spPr>
                <a:xfrm rot="10800000" flipV="1">
                  <a:off x="6471049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Group 20"/>
            <p:cNvGrpSpPr/>
            <p:nvPr/>
          </p:nvGrpSpPr>
          <p:grpSpPr>
            <a:xfrm>
              <a:off x="8333397" y="-60824"/>
              <a:ext cx="373145" cy="1889947"/>
              <a:chOff x="11230865" y="1660245"/>
              <a:chExt cx="373145" cy="1889947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11230865" y="1660245"/>
                <a:ext cx="373145" cy="18380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9" name="Group 58"/>
              <p:cNvGrpSpPr/>
              <p:nvPr/>
            </p:nvGrpSpPr>
            <p:grpSpPr>
              <a:xfrm rot="16200000">
                <a:off x="10517341" y="2496208"/>
                <a:ext cx="1800191" cy="307777"/>
                <a:chOff x="4993893" y="6591565"/>
                <a:chExt cx="1800191" cy="307777"/>
              </a:xfrm>
            </p:grpSpPr>
            <p:sp>
              <p:nvSpPr>
                <p:cNvPr id="60" name="TextBox 59"/>
                <p:cNvSpPr txBox="1"/>
                <p:nvPr/>
              </p:nvSpPr>
              <p:spPr>
                <a:xfrm>
                  <a:off x="4993893" y="6591565"/>
                  <a:ext cx="853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1.00 </a:t>
                  </a:r>
                  <a:r>
                    <a:rPr lang="el-GR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1" name="Group 60"/>
                <p:cNvGrpSpPr/>
                <p:nvPr/>
              </p:nvGrpSpPr>
              <p:grpSpPr>
                <a:xfrm rot="10800000">
                  <a:off x="5822084" y="6707708"/>
                  <a:ext cx="972000" cy="91440"/>
                  <a:chOff x="5822084" y="6707708"/>
                  <a:chExt cx="972000" cy="91440"/>
                </a:xfrm>
              </p:grpSpPr>
              <p:cxnSp>
                <p:nvCxnSpPr>
                  <p:cNvPr id="65" name="Straight Connector 64"/>
                  <p:cNvCxnSpPr/>
                  <p:nvPr/>
                </p:nvCxnSpPr>
                <p:spPr>
                  <a:xfrm rot="10800000">
                    <a:off x="5822084" y="6707708"/>
                    <a:ext cx="972000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/>
                  <p:cNvCxnSpPr/>
                  <p:nvPr/>
                </p:nvCxnSpPr>
                <p:spPr>
                  <a:xfrm rot="10800000" flipV="1">
                    <a:off x="6785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/>
                  <p:cNvCxnSpPr/>
                  <p:nvPr/>
                </p:nvCxnSpPr>
                <p:spPr>
                  <a:xfrm rot="10800000" flipV="1">
                    <a:off x="6594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/>
                  <p:cNvCxnSpPr/>
                  <p:nvPr/>
                </p:nvCxnSpPr>
                <p:spPr>
                  <a:xfrm rot="10800000" flipV="1">
                    <a:off x="6688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rot="10800000" flipV="1">
                    <a:off x="5831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0800000" flipV="1">
                    <a:off x="6404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10800000" flipV="1">
                    <a:off x="6497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10800000" flipV="1">
                    <a:off x="6213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 rot="10800000" flipV="1">
                    <a:off x="6306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 rot="10800000" flipV="1">
                    <a:off x="6022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 rot="10800000" flipV="1">
                    <a:off x="6116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 rot="10800000" flipV="1">
                    <a:off x="5925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2" name="Group 171"/>
            <p:cNvGrpSpPr/>
            <p:nvPr/>
          </p:nvGrpSpPr>
          <p:grpSpPr>
            <a:xfrm>
              <a:off x="5892457" y="-570286"/>
              <a:ext cx="2438400" cy="513275"/>
              <a:chOff x="1438567" y="-699611"/>
              <a:chExt cx="2438400" cy="513275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1438567" y="-699611"/>
                <a:ext cx="2438400" cy="513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1760045" y="-626327"/>
                <a:ext cx="1800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TFC-pentane-v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352631" y="-570286"/>
              <a:ext cx="2438400" cy="823268"/>
              <a:chOff x="1438567" y="-699611"/>
              <a:chExt cx="2438400" cy="823268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1830574" y="-626327"/>
                <a:ext cx="16594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TFC-octane-v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5" name="Rectangle 54"/>
            <p:cNvSpPr/>
            <p:nvPr/>
          </p:nvSpPr>
          <p:spPr>
            <a:xfrm>
              <a:off x="2761720" y="-55132"/>
              <a:ext cx="5569137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2768248" y="708987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632" y="1881342"/>
              <a:ext cx="2441448" cy="244144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2457" y="-53836"/>
              <a:ext cx="2438400" cy="18288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5000" contras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9722" y="-53839"/>
              <a:ext cx="2438400" cy="18288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1133" y="1881250"/>
              <a:ext cx="2456067" cy="2441448"/>
            </a:xfrm>
            <a:prstGeom prst="rect">
              <a:avLst/>
            </a:prstGeom>
          </p:spPr>
        </p:pic>
        <p:sp>
          <p:nvSpPr>
            <p:cNvPr id="202" name="TextBox 201"/>
            <p:cNvSpPr txBox="1"/>
            <p:nvPr/>
          </p:nvSpPr>
          <p:spPr>
            <a:xfrm rot="16200000">
              <a:off x="2773860" y="4199143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0722" y="4416552"/>
              <a:ext cx="2456067" cy="2441448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632" y="4416552"/>
              <a:ext cx="2441448" cy="2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5513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82348" y="1224704"/>
            <a:ext cx="5922536" cy="4880625"/>
            <a:chOff x="1582348" y="1224704"/>
            <a:chExt cx="5922536" cy="4880625"/>
          </a:xfrm>
        </p:grpSpPr>
        <p:sp>
          <p:nvSpPr>
            <p:cNvPr id="71" name="Rectangle 70"/>
            <p:cNvSpPr/>
            <p:nvPr/>
          </p:nvSpPr>
          <p:spPr>
            <a:xfrm>
              <a:off x="7123119" y="3663811"/>
              <a:ext cx="380525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7131739" y="1732578"/>
              <a:ext cx="373145" cy="1889947"/>
              <a:chOff x="11230865" y="3683174"/>
              <a:chExt cx="373145" cy="1889947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11230865" y="3683174"/>
                <a:ext cx="373145" cy="18380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10" name="Group 109"/>
              <p:cNvGrpSpPr/>
              <p:nvPr/>
            </p:nvGrpSpPr>
            <p:grpSpPr>
              <a:xfrm rot="16200000">
                <a:off x="10517341" y="4519137"/>
                <a:ext cx="1800191" cy="307777"/>
                <a:chOff x="4993893" y="6591565"/>
                <a:chExt cx="1800191" cy="307777"/>
              </a:xfrm>
            </p:grpSpPr>
            <p:sp>
              <p:nvSpPr>
                <p:cNvPr id="111" name="TextBox 110"/>
                <p:cNvSpPr txBox="1"/>
                <p:nvPr/>
              </p:nvSpPr>
              <p:spPr>
                <a:xfrm>
                  <a:off x="4993893" y="6591565"/>
                  <a:ext cx="853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1.00 </a:t>
                  </a:r>
                  <a:r>
                    <a:rPr lang="el-GR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2" name="Group 111"/>
                <p:cNvGrpSpPr/>
                <p:nvPr/>
              </p:nvGrpSpPr>
              <p:grpSpPr>
                <a:xfrm rot="10800000">
                  <a:off x="5822084" y="6707708"/>
                  <a:ext cx="972000" cy="91440"/>
                  <a:chOff x="5822084" y="6707708"/>
                  <a:chExt cx="972000" cy="91440"/>
                </a:xfrm>
              </p:grpSpPr>
              <p:cxnSp>
                <p:nvCxnSpPr>
                  <p:cNvPr id="113" name="Straight Connector 112"/>
                  <p:cNvCxnSpPr/>
                  <p:nvPr/>
                </p:nvCxnSpPr>
                <p:spPr>
                  <a:xfrm rot="10800000">
                    <a:off x="5822084" y="6707708"/>
                    <a:ext cx="972000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 rot="10800000" flipV="1">
                    <a:off x="6785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/>
                  <p:cNvCxnSpPr/>
                  <p:nvPr/>
                </p:nvCxnSpPr>
                <p:spPr>
                  <a:xfrm rot="10800000" flipV="1">
                    <a:off x="6594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 rot="10800000" flipV="1">
                    <a:off x="6688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Straight Connector 116"/>
                  <p:cNvCxnSpPr/>
                  <p:nvPr/>
                </p:nvCxnSpPr>
                <p:spPr>
                  <a:xfrm rot="10800000" flipV="1">
                    <a:off x="5831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6404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Straight Connector 118"/>
                  <p:cNvCxnSpPr/>
                  <p:nvPr/>
                </p:nvCxnSpPr>
                <p:spPr>
                  <a:xfrm rot="10800000" flipV="1">
                    <a:off x="6497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 rot="10800000" flipV="1">
                    <a:off x="6213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 rot="10800000" flipV="1">
                    <a:off x="6306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Straight Connector 121"/>
                  <p:cNvCxnSpPr/>
                  <p:nvPr/>
                </p:nvCxnSpPr>
                <p:spPr>
                  <a:xfrm rot="10800000" flipV="1">
                    <a:off x="6022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/>
                  <p:cNvCxnSpPr/>
                  <p:nvPr/>
                </p:nvCxnSpPr>
                <p:spPr>
                  <a:xfrm rot="10800000" flipV="1">
                    <a:off x="6116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>
                  <a:xfrm rot="10800000" flipV="1">
                    <a:off x="5925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8" name="Group 97"/>
            <p:cNvGrpSpPr/>
            <p:nvPr/>
          </p:nvGrpSpPr>
          <p:grpSpPr>
            <a:xfrm>
              <a:off x="4713083" y="1224704"/>
              <a:ext cx="2438400" cy="823268"/>
              <a:chOff x="1438567" y="-699611"/>
              <a:chExt cx="2438400" cy="823268"/>
            </a:xfrm>
          </p:grpSpPr>
          <p:sp>
            <p:nvSpPr>
              <p:cNvPr id="99" name="Rectangle 98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1804927" y="-626327"/>
                <a:ext cx="17107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TFC-hexane-2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2173257" y="1224704"/>
              <a:ext cx="2438400" cy="823268"/>
              <a:chOff x="1438567" y="-699611"/>
              <a:chExt cx="2438400" cy="823268"/>
            </a:xfrm>
          </p:grpSpPr>
          <p:sp>
            <p:nvSpPr>
              <p:cNvPr id="104" name="Rectangle 103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1907520" y="-626327"/>
                <a:ext cx="1505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TFC-hexane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6" name="Rectangle 105"/>
            <p:cNvSpPr/>
            <p:nvPr/>
          </p:nvSpPr>
          <p:spPr>
            <a:xfrm>
              <a:off x="1582348" y="1739858"/>
              <a:ext cx="5567019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 rot="16200000">
              <a:off x="1588874" y="2503977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2166" y="1739112"/>
              <a:ext cx="2441448" cy="183108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967" y="1741709"/>
              <a:ext cx="2438400" cy="1828800"/>
            </a:xfrm>
            <a:prstGeom prst="rect">
              <a:avLst/>
            </a:prstGeom>
          </p:spPr>
        </p:pic>
        <p:sp>
          <p:nvSpPr>
            <p:cNvPr id="62" name="Rectangle 61"/>
            <p:cNvSpPr/>
            <p:nvPr/>
          </p:nvSpPr>
          <p:spPr>
            <a:xfrm>
              <a:off x="1582348" y="3658851"/>
              <a:ext cx="5564353" cy="2441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1594485" y="4711522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9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209" y="3658484"/>
              <a:ext cx="2441448" cy="2441448"/>
            </a:xfrm>
            <a:prstGeom prst="rect">
              <a:avLst/>
            </a:prstGeom>
            <a:ln w="38100">
              <a:noFill/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346" y="3657576"/>
              <a:ext cx="2456067" cy="2441448"/>
            </a:xfrm>
            <a:prstGeom prst="rect">
              <a:avLst/>
            </a:prstGeom>
          </p:spPr>
        </p:pic>
        <p:grpSp>
          <p:nvGrpSpPr>
            <p:cNvPr id="80" name="Group 79"/>
            <p:cNvGrpSpPr/>
            <p:nvPr/>
          </p:nvGrpSpPr>
          <p:grpSpPr>
            <a:xfrm>
              <a:off x="7164422" y="4259143"/>
              <a:ext cx="307777" cy="1241912"/>
              <a:chOff x="11108665" y="3842808"/>
              <a:chExt cx="307777" cy="1241912"/>
            </a:xfrm>
          </p:grpSpPr>
          <p:sp>
            <p:nvSpPr>
              <p:cNvPr id="81" name="TextBox 80"/>
              <p:cNvSpPr txBox="1"/>
              <p:nvPr/>
            </p:nvSpPr>
            <p:spPr>
              <a:xfrm rot="16200000">
                <a:off x="10860841" y="4529118"/>
                <a:ext cx="8034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200 nm</a:t>
                </a:r>
                <a:endParaRPr lang="zh-CN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 rot="5400000">
                <a:off x="11051069" y="4016544"/>
                <a:ext cx="438912" cy="91440"/>
                <a:chOff x="6447334" y="6707708"/>
                <a:chExt cx="437213" cy="91440"/>
              </a:xfrm>
            </p:grpSpPr>
            <p:cxnSp>
              <p:nvCxnSpPr>
                <p:cNvPr id="83" name="Straight Connector 82"/>
                <p:cNvCxnSpPr/>
                <p:nvPr/>
              </p:nvCxnSpPr>
              <p:spPr>
                <a:xfrm rot="16200000" flipV="1">
                  <a:off x="6665941" y="6489105"/>
                  <a:ext cx="0" cy="43721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 rot="10800000" flipV="1">
                  <a:off x="6875067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 rot="10800000" flipV="1">
                  <a:off x="6456820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712295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roup 177"/>
          <p:cNvGrpSpPr/>
          <p:nvPr/>
        </p:nvGrpSpPr>
        <p:grpSpPr>
          <a:xfrm>
            <a:off x="9061704" y="716062"/>
            <a:ext cx="2438400" cy="520917"/>
            <a:chOff x="1438567" y="-699611"/>
            <a:chExt cx="2438400" cy="520917"/>
          </a:xfrm>
        </p:grpSpPr>
        <p:sp>
          <p:nvSpPr>
            <p:cNvPr id="179" name="Rectangle 178"/>
            <p:cNvSpPr/>
            <p:nvPr/>
          </p:nvSpPr>
          <p:spPr>
            <a:xfrm>
              <a:off x="1438567" y="-699611"/>
              <a:ext cx="2438400" cy="520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176826" y="-626327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Octane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1500579" y="1227543"/>
            <a:ext cx="373145" cy="1838046"/>
            <a:chOff x="11500105" y="1232305"/>
            <a:chExt cx="373145" cy="1838046"/>
          </a:xfrm>
        </p:grpSpPr>
        <p:sp>
          <p:nvSpPr>
            <p:cNvPr id="64" name="Rectangle 63"/>
            <p:cNvSpPr/>
            <p:nvPr/>
          </p:nvSpPr>
          <p:spPr>
            <a:xfrm>
              <a:off x="11500105" y="1232305"/>
              <a:ext cx="373145" cy="18380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 rot="16200000">
              <a:off x="11256368" y="2419909"/>
              <a:ext cx="853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2.00 </a:t>
              </a:r>
              <a:r>
                <a:rPr lang="el-GR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 rot="5400000">
              <a:off x="11299089" y="1717978"/>
              <a:ext cx="784701" cy="73820"/>
              <a:chOff x="5822084" y="6707708"/>
              <a:chExt cx="972000" cy="91440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 rot="10800000">
                <a:off x="5822084" y="6707708"/>
                <a:ext cx="9720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rot="10800000" flipV="1">
                <a:off x="6785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10800000" flipV="1">
                <a:off x="6594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10800000" flipV="1">
                <a:off x="6688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10800000" flipV="1">
                <a:off x="5831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10800000" flipV="1">
                <a:off x="6404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10800000" flipV="1">
                <a:off x="6497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10800000" flipV="1">
                <a:off x="6213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0800000" flipV="1">
                <a:off x="6306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0800000" flipV="1">
                <a:off x="6022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0800000" flipV="1">
                <a:off x="6116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0800000" flipV="1">
                <a:off x="5925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Rectangle 53"/>
          <p:cNvSpPr/>
          <p:nvPr/>
        </p:nvSpPr>
        <p:spPr>
          <a:xfrm>
            <a:off x="847656" y="3164191"/>
            <a:ext cx="10655273" cy="2441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93" y="3161881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67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37378" y="3161881"/>
            <a:ext cx="2441448" cy="2441448"/>
          </a:xfrm>
          <a:prstGeom prst="rect">
            <a:avLst/>
          </a:prstGeom>
          <a:ln w="38100"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3163824"/>
            <a:ext cx="2441448" cy="244144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061704" y="3163824"/>
            <a:ext cx="2441448" cy="24414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43" y="3163824"/>
            <a:ext cx="2441448" cy="24414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8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060180" y="3166389"/>
            <a:ext cx="2441448" cy="24414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68" y="3161626"/>
            <a:ext cx="2441448" cy="24414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10" y="3161626"/>
            <a:ext cx="2441448" cy="2441448"/>
          </a:xfrm>
          <a:prstGeom prst="rect">
            <a:avLst/>
          </a:prstGeom>
        </p:spPr>
      </p:pic>
      <p:grpSp>
        <p:nvGrpSpPr>
          <p:cNvPr id="175" name="Group 174"/>
          <p:cNvGrpSpPr/>
          <p:nvPr/>
        </p:nvGrpSpPr>
        <p:grpSpPr>
          <a:xfrm>
            <a:off x="6519672" y="719437"/>
            <a:ext cx="2438400" cy="823268"/>
            <a:chOff x="1438567" y="-699611"/>
            <a:chExt cx="2438400" cy="823268"/>
          </a:xfrm>
        </p:grpSpPr>
        <p:sp>
          <p:nvSpPr>
            <p:cNvPr id="176" name="Rectangle 175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2112705" y="-626327"/>
              <a:ext cx="10951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Heptane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978393" y="719437"/>
            <a:ext cx="2438400" cy="823268"/>
            <a:chOff x="1438567" y="-699611"/>
            <a:chExt cx="2438400" cy="823268"/>
          </a:xfrm>
        </p:grpSpPr>
        <p:sp>
          <p:nvSpPr>
            <p:cNvPr id="173" name="Rectangle 172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157589" y="-626327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Hexane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38567" y="719437"/>
            <a:ext cx="2438400" cy="823268"/>
            <a:chOff x="1438567" y="-699611"/>
            <a:chExt cx="2438400" cy="823268"/>
          </a:xfrm>
        </p:grpSpPr>
        <p:sp>
          <p:nvSpPr>
            <p:cNvPr id="45" name="Rectangle 44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19116" y="-626327"/>
              <a:ext cx="10823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Pentane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847656" y="1234591"/>
            <a:ext cx="10633629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 rot="16200000">
            <a:off x="859794" y="4216862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 rot="16200000">
            <a:off x="854184" y="1998710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1232305"/>
            <a:ext cx="2441448" cy="1831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93" y="1233846"/>
            <a:ext cx="2441448" cy="18310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378" y="1234591"/>
            <a:ext cx="2441448" cy="18310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704" y="1234503"/>
            <a:ext cx="2441448" cy="1831086"/>
          </a:xfrm>
          <a:prstGeom prst="rect">
            <a:avLst/>
          </a:prstGeom>
        </p:spPr>
      </p:pic>
      <p:grpSp>
        <p:nvGrpSpPr>
          <p:cNvPr id="181" name="Group 180"/>
          <p:cNvGrpSpPr/>
          <p:nvPr/>
        </p:nvGrpSpPr>
        <p:grpSpPr>
          <a:xfrm rot="16200000">
            <a:off x="10462169" y="4197940"/>
            <a:ext cx="2441518" cy="373145"/>
            <a:chOff x="3824761" y="7433143"/>
            <a:chExt cx="2441518" cy="373145"/>
          </a:xfrm>
        </p:grpSpPr>
        <p:sp>
          <p:nvSpPr>
            <p:cNvPr id="182" name="Rectangle 181"/>
            <p:cNvSpPr/>
            <p:nvPr/>
          </p:nvSpPr>
          <p:spPr>
            <a:xfrm rot="5400000">
              <a:off x="4858947" y="6398957"/>
              <a:ext cx="373145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83" name="Group 182"/>
            <p:cNvGrpSpPr/>
            <p:nvPr/>
          </p:nvGrpSpPr>
          <p:grpSpPr>
            <a:xfrm>
              <a:off x="4415787" y="7462083"/>
              <a:ext cx="1264690" cy="307777"/>
              <a:chOff x="4956491" y="6591571"/>
              <a:chExt cx="1259799" cy="307777"/>
            </a:xfrm>
          </p:grpSpPr>
          <p:sp>
            <p:nvSpPr>
              <p:cNvPr id="184" name="TextBox 183"/>
              <p:cNvSpPr txBox="1"/>
              <p:nvPr/>
            </p:nvSpPr>
            <p:spPr>
              <a:xfrm>
                <a:off x="4956491" y="6591571"/>
                <a:ext cx="7508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0.5 </a:t>
                </a:r>
                <a:r>
                  <a:rPr lang="en-US" altLang="zh-CN" sz="1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μm</a:t>
                </a:r>
                <a:endParaRPr lang="zh-CN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85" name="Group 184"/>
              <p:cNvGrpSpPr/>
              <p:nvPr/>
            </p:nvGrpSpPr>
            <p:grpSpPr>
              <a:xfrm rot="10800000">
                <a:off x="5733532" y="6707708"/>
                <a:ext cx="482758" cy="91440"/>
                <a:chOff x="6399878" y="6707708"/>
                <a:chExt cx="482758" cy="91440"/>
              </a:xfrm>
            </p:grpSpPr>
            <p:cxnSp>
              <p:nvCxnSpPr>
                <p:cNvPr id="186" name="Straight Connector 185"/>
                <p:cNvCxnSpPr/>
                <p:nvPr/>
              </p:nvCxnSpPr>
              <p:spPr>
                <a:xfrm rot="10800000">
                  <a:off x="6399878" y="6707711"/>
                  <a:ext cx="482758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rot="10800000" flipV="1">
                  <a:off x="6871904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 rot="10800000" flipV="1">
                  <a:off x="6409373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1234440"/>
            <a:ext cx="2441448" cy="183108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640" y="1234440"/>
            <a:ext cx="2441448" cy="183108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704" y="1234440"/>
            <a:ext cx="2441448" cy="183108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08" y="1234440"/>
            <a:ext cx="2441448" cy="18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94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47656" y="716062"/>
            <a:ext cx="11025594" cy="4889211"/>
            <a:chOff x="847656" y="716062"/>
            <a:chExt cx="11025594" cy="4889211"/>
          </a:xfrm>
        </p:grpSpPr>
        <p:grpSp>
          <p:nvGrpSpPr>
            <p:cNvPr id="59" name="Group 58"/>
            <p:cNvGrpSpPr/>
            <p:nvPr/>
          </p:nvGrpSpPr>
          <p:grpSpPr>
            <a:xfrm>
              <a:off x="11500105" y="1225955"/>
              <a:ext cx="373145" cy="1877594"/>
              <a:chOff x="11500105" y="1232305"/>
              <a:chExt cx="373145" cy="1877594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11500105" y="1232305"/>
                <a:ext cx="373145" cy="18380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1" name="Group 60"/>
              <p:cNvGrpSpPr/>
              <p:nvPr/>
            </p:nvGrpSpPr>
            <p:grpSpPr>
              <a:xfrm rot="16200000">
                <a:off x="10782832" y="2055915"/>
                <a:ext cx="1800191" cy="307777"/>
                <a:chOff x="4993893" y="6591565"/>
                <a:chExt cx="1800191" cy="307777"/>
              </a:xfrm>
            </p:grpSpPr>
            <p:sp>
              <p:nvSpPr>
                <p:cNvPr id="65" name="TextBox 64"/>
                <p:cNvSpPr txBox="1"/>
                <p:nvPr/>
              </p:nvSpPr>
              <p:spPr>
                <a:xfrm>
                  <a:off x="4993893" y="6591565"/>
                  <a:ext cx="853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1.00 </a:t>
                  </a:r>
                  <a:r>
                    <a:rPr lang="el-GR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up 66"/>
                <p:cNvGrpSpPr/>
                <p:nvPr/>
              </p:nvGrpSpPr>
              <p:grpSpPr>
                <a:xfrm rot="10800000">
                  <a:off x="5822084" y="6707708"/>
                  <a:ext cx="972000" cy="91440"/>
                  <a:chOff x="5822084" y="6707708"/>
                  <a:chExt cx="972000" cy="91440"/>
                </a:xfrm>
              </p:grpSpPr>
              <p:cxnSp>
                <p:nvCxnSpPr>
                  <p:cNvPr id="68" name="Straight Connector 67"/>
                  <p:cNvCxnSpPr/>
                  <p:nvPr/>
                </p:nvCxnSpPr>
                <p:spPr>
                  <a:xfrm rot="10800000">
                    <a:off x="5822084" y="6707708"/>
                    <a:ext cx="972000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/>
                  <p:cNvCxnSpPr/>
                  <p:nvPr/>
                </p:nvCxnSpPr>
                <p:spPr>
                  <a:xfrm rot="10800000" flipV="1">
                    <a:off x="6785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rot="10800000" flipV="1">
                    <a:off x="6594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0800000" flipV="1">
                    <a:off x="6688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10800000" flipV="1">
                    <a:off x="5831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10800000" flipV="1">
                    <a:off x="6404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 rot="10800000" flipV="1">
                    <a:off x="6497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 rot="10800000" flipV="1">
                    <a:off x="6213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 rot="10800000" flipV="1">
                    <a:off x="6306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 rot="10800000" flipV="1">
                    <a:off x="6022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rot="10800000" flipV="1">
                    <a:off x="6116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 rot="10800000" flipV="1">
                    <a:off x="5925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2" name="Group 61"/>
            <p:cNvGrpSpPr/>
            <p:nvPr/>
          </p:nvGrpSpPr>
          <p:grpSpPr>
            <a:xfrm rot="16200000">
              <a:off x="10462170" y="4197940"/>
              <a:ext cx="2441518" cy="373145"/>
              <a:chOff x="3824761" y="7433143"/>
              <a:chExt cx="2441518" cy="373145"/>
            </a:xfrm>
          </p:grpSpPr>
          <p:sp>
            <p:nvSpPr>
              <p:cNvPr id="63" name="Rectangle 62"/>
              <p:cNvSpPr/>
              <p:nvPr/>
            </p:nvSpPr>
            <p:spPr>
              <a:xfrm rot="5400000">
                <a:off x="4858947" y="6398957"/>
                <a:ext cx="373145" cy="24415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4" name="Group 63"/>
              <p:cNvGrpSpPr/>
              <p:nvPr/>
            </p:nvGrpSpPr>
            <p:grpSpPr>
              <a:xfrm>
                <a:off x="4390966" y="7462082"/>
                <a:ext cx="1225532" cy="307777"/>
                <a:chOff x="4931742" y="6591570"/>
                <a:chExt cx="1220787" cy="307777"/>
              </a:xfrm>
            </p:grpSpPr>
            <p:sp>
              <p:nvSpPr>
                <p:cNvPr id="66" name="TextBox 65"/>
                <p:cNvSpPr txBox="1"/>
                <p:nvPr/>
              </p:nvSpPr>
              <p:spPr>
                <a:xfrm>
                  <a:off x="4931742" y="6591570"/>
                  <a:ext cx="80031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200 nm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1" name="Group 70"/>
                <p:cNvGrpSpPr/>
                <p:nvPr/>
              </p:nvGrpSpPr>
              <p:grpSpPr>
                <a:xfrm rot="10800000">
                  <a:off x="5733532" y="6707708"/>
                  <a:ext cx="418997" cy="91440"/>
                  <a:chOff x="6463639" y="6707708"/>
                  <a:chExt cx="418997" cy="91440"/>
                </a:xfrm>
              </p:grpSpPr>
              <p:cxnSp>
                <p:nvCxnSpPr>
                  <p:cNvPr id="72" name="Straight Connector 71"/>
                  <p:cNvCxnSpPr/>
                  <p:nvPr/>
                </p:nvCxnSpPr>
                <p:spPr>
                  <a:xfrm rot="10800000">
                    <a:off x="6463639" y="6707712"/>
                    <a:ext cx="418997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72"/>
                  <p:cNvCxnSpPr/>
                  <p:nvPr/>
                </p:nvCxnSpPr>
                <p:spPr>
                  <a:xfrm rot="10800000" flipV="1">
                    <a:off x="687190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 rot="10800000" flipV="1">
                    <a:off x="6471049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8" name="Group 177"/>
            <p:cNvGrpSpPr/>
            <p:nvPr/>
          </p:nvGrpSpPr>
          <p:grpSpPr>
            <a:xfrm>
              <a:off x="9061704" y="716062"/>
              <a:ext cx="2438400" cy="520917"/>
              <a:chOff x="1438567" y="-699611"/>
              <a:chExt cx="2438400" cy="520917"/>
            </a:xfrm>
          </p:grpSpPr>
          <p:sp>
            <p:nvSpPr>
              <p:cNvPr id="179" name="Rectangle 178"/>
              <p:cNvSpPr/>
              <p:nvPr/>
            </p:nvSpPr>
            <p:spPr>
              <a:xfrm>
                <a:off x="1438567" y="-699611"/>
                <a:ext cx="2438400" cy="520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2176826" y="-626327"/>
                <a:ext cx="9669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Octane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>
              <a:off x="6519672" y="719437"/>
              <a:ext cx="2438400" cy="823268"/>
              <a:chOff x="1438567" y="-699611"/>
              <a:chExt cx="2438400" cy="823268"/>
            </a:xfrm>
          </p:grpSpPr>
          <p:sp>
            <p:nvSpPr>
              <p:cNvPr id="176" name="Rectangle 175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2112705" y="-626327"/>
                <a:ext cx="10951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Heptane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3978393" y="719437"/>
              <a:ext cx="2438400" cy="823268"/>
              <a:chOff x="1438567" y="-699611"/>
              <a:chExt cx="2438400" cy="823268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2157589" y="-626327"/>
                <a:ext cx="10054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Hexane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438567" y="719437"/>
              <a:ext cx="2438400" cy="823268"/>
              <a:chOff x="1438567" y="-699611"/>
              <a:chExt cx="2438400" cy="823268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119116" y="-626327"/>
                <a:ext cx="10823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Pentane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Rectangle 53"/>
            <p:cNvSpPr/>
            <p:nvPr/>
          </p:nvSpPr>
          <p:spPr>
            <a:xfrm>
              <a:off x="847656" y="3164191"/>
              <a:ext cx="10655273" cy="2441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47656" y="1234591"/>
              <a:ext cx="10633629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 rot="16200000">
              <a:off x="859794" y="4216862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854184" y="1998710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503"/>
              <a:ext cx="2441448" cy="183108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9672" y="1234440"/>
              <a:ext cx="2441448" cy="183108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440"/>
              <a:ext cx="2441448" cy="183108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7640" y="1234440"/>
              <a:ext cx="2441448" cy="1831086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608" y="1234440"/>
              <a:ext cx="2441448" cy="183108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608" y="3163824"/>
              <a:ext cx="2441448" cy="244144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977640" y="3163824"/>
              <a:ext cx="2441448" cy="244144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517932" y="3163824"/>
              <a:ext cx="2441448" cy="244144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061704" y="3163824"/>
              <a:ext cx="2441448" cy="2441448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2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519672" y="3163824"/>
              <a:ext cx="2441448" cy="244144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977640" y="3163824"/>
              <a:ext cx="2441448" cy="244144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061481" y="3163824"/>
              <a:ext cx="2441448" cy="244144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3000" contras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608" y="3163824"/>
              <a:ext cx="2441448" cy="2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3419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47656" y="716062"/>
            <a:ext cx="11025594" cy="4889211"/>
            <a:chOff x="847656" y="716062"/>
            <a:chExt cx="11025594" cy="4889211"/>
          </a:xfrm>
        </p:grpSpPr>
        <p:grpSp>
          <p:nvGrpSpPr>
            <p:cNvPr id="59" name="Group 58"/>
            <p:cNvGrpSpPr/>
            <p:nvPr/>
          </p:nvGrpSpPr>
          <p:grpSpPr>
            <a:xfrm>
              <a:off x="11500105" y="1225955"/>
              <a:ext cx="373145" cy="1877594"/>
              <a:chOff x="11500105" y="1232305"/>
              <a:chExt cx="373145" cy="1877594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11500105" y="1232305"/>
                <a:ext cx="373145" cy="18380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1" name="Group 60"/>
              <p:cNvGrpSpPr/>
              <p:nvPr/>
            </p:nvGrpSpPr>
            <p:grpSpPr>
              <a:xfrm rot="16200000">
                <a:off x="10782832" y="2055915"/>
                <a:ext cx="1800191" cy="307777"/>
                <a:chOff x="4993893" y="6591565"/>
                <a:chExt cx="1800191" cy="307777"/>
              </a:xfrm>
            </p:grpSpPr>
            <p:sp>
              <p:nvSpPr>
                <p:cNvPr id="65" name="TextBox 64"/>
                <p:cNvSpPr txBox="1"/>
                <p:nvPr/>
              </p:nvSpPr>
              <p:spPr>
                <a:xfrm>
                  <a:off x="4993893" y="6591565"/>
                  <a:ext cx="853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1.00 </a:t>
                  </a:r>
                  <a:r>
                    <a:rPr lang="el-GR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up 66"/>
                <p:cNvGrpSpPr/>
                <p:nvPr/>
              </p:nvGrpSpPr>
              <p:grpSpPr>
                <a:xfrm rot="10800000">
                  <a:off x="5822084" y="6707708"/>
                  <a:ext cx="972000" cy="91440"/>
                  <a:chOff x="5822084" y="6707708"/>
                  <a:chExt cx="972000" cy="91440"/>
                </a:xfrm>
              </p:grpSpPr>
              <p:cxnSp>
                <p:nvCxnSpPr>
                  <p:cNvPr id="68" name="Straight Connector 67"/>
                  <p:cNvCxnSpPr/>
                  <p:nvPr/>
                </p:nvCxnSpPr>
                <p:spPr>
                  <a:xfrm rot="10800000">
                    <a:off x="5822084" y="6707708"/>
                    <a:ext cx="972000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/>
                  <p:cNvCxnSpPr/>
                  <p:nvPr/>
                </p:nvCxnSpPr>
                <p:spPr>
                  <a:xfrm rot="10800000" flipV="1">
                    <a:off x="6785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rot="10800000" flipV="1">
                    <a:off x="6594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 rot="10800000" flipV="1">
                    <a:off x="6688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 rot="10800000" flipV="1">
                    <a:off x="5831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 rot="10800000" flipV="1">
                    <a:off x="6404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 rot="10800000" flipV="1">
                    <a:off x="64977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 rot="10800000" flipV="1">
                    <a:off x="6213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 rot="10800000" flipV="1">
                    <a:off x="63069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 rot="10800000" flipV="1">
                    <a:off x="60225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rot="10800000" flipV="1">
                    <a:off x="61161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 rot="10800000" flipV="1">
                    <a:off x="592531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8" name="Group 177"/>
            <p:cNvGrpSpPr/>
            <p:nvPr/>
          </p:nvGrpSpPr>
          <p:grpSpPr>
            <a:xfrm>
              <a:off x="9061704" y="716062"/>
              <a:ext cx="2438400" cy="520917"/>
              <a:chOff x="1438567" y="-699611"/>
              <a:chExt cx="2438400" cy="520917"/>
            </a:xfrm>
          </p:grpSpPr>
          <p:sp>
            <p:nvSpPr>
              <p:cNvPr id="179" name="Rectangle 178"/>
              <p:cNvSpPr/>
              <p:nvPr/>
            </p:nvSpPr>
            <p:spPr>
              <a:xfrm>
                <a:off x="1438567" y="-699611"/>
                <a:ext cx="2438400" cy="520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2176826" y="-626327"/>
                <a:ext cx="9669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Octane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>
              <a:off x="6519672" y="719437"/>
              <a:ext cx="2438400" cy="823268"/>
              <a:chOff x="1438567" y="-699611"/>
              <a:chExt cx="2438400" cy="823268"/>
            </a:xfrm>
          </p:grpSpPr>
          <p:sp>
            <p:nvSpPr>
              <p:cNvPr id="176" name="Rectangle 175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2112705" y="-626327"/>
                <a:ext cx="10951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Heptane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3978393" y="719437"/>
              <a:ext cx="2438400" cy="823268"/>
              <a:chOff x="1438567" y="-699611"/>
              <a:chExt cx="2438400" cy="823268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2157589" y="-626327"/>
                <a:ext cx="10054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Hexane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438567" y="719437"/>
              <a:ext cx="2438400" cy="823268"/>
              <a:chOff x="1438567" y="-699611"/>
              <a:chExt cx="2438400" cy="823268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438567" y="-699611"/>
                <a:ext cx="2438400" cy="8232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119116" y="-626327"/>
                <a:ext cx="10823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Pentane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Rectangle 53"/>
            <p:cNvSpPr/>
            <p:nvPr/>
          </p:nvSpPr>
          <p:spPr>
            <a:xfrm>
              <a:off x="847656" y="3164191"/>
              <a:ext cx="10655273" cy="24410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47656" y="1234591"/>
              <a:ext cx="10633629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 rot="16200000">
              <a:off x="859794" y="4216862"/>
              <a:ext cx="6174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854184" y="1998710"/>
              <a:ext cx="6286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503"/>
              <a:ext cx="2441448" cy="183108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9672" y="1234440"/>
              <a:ext cx="2441448" cy="183108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1704" y="1234440"/>
              <a:ext cx="2441448" cy="183108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7640" y="1234440"/>
              <a:ext cx="2441448" cy="1831086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608" y="1234440"/>
              <a:ext cx="2441448" cy="183108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608" y="3163824"/>
              <a:ext cx="2441448" cy="244144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977640" y="3163824"/>
              <a:ext cx="2441448" cy="244144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517932" y="3163824"/>
              <a:ext cx="2441448" cy="2441448"/>
            </a:xfrm>
            <a:prstGeom prst="rect">
              <a:avLst/>
            </a:prstGeom>
          </p:spPr>
        </p:pic>
        <p:grpSp>
          <p:nvGrpSpPr>
            <p:cNvPr id="75" name="Group 74"/>
            <p:cNvGrpSpPr/>
            <p:nvPr/>
          </p:nvGrpSpPr>
          <p:grpSpPr>
            <a:xfrm rot="16200000">
              <a:off x="10462169" y="4197940"/>
              <a:ext cx="2441518" cy="373145"/>
              <a:chOff x="3824761" y="7433143"/>
              <a:chExt cx="2441518" cy="373145"/>
            </a:xfrm>
          </p:grpSpPr>
          <p:sp>
            <p:nvSpPr>
              <p:cNvPr id="76" name="Rectangle 75"/>
              <p:cNvSpPr/>
              <p:nvPr/>
            </p:nvSpPr>
            <p:spPr>
              <a:xfrm rot="5400000">
                <a:off x="4858947" y="6398957"/>
                <a:ext cx="373145" cy="24415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4415787" y="7462083"/>
                <a:ext cx="1264690" cy="307777"/>
                <a:chOff x="4956491" y="6591571"/>
                <a:chExt cx="1259799" cy="307777"/>
              </a:xfrm>
            </p:grpSpPr>
            <p:sp>
              <p:nvSpPr>
                <p:cNvPr id="78" name="TextBox 77"/>
                <p:cNvSpPr txBox="1"/>
                <p:nvPr/>
              </p:nvSpPr>
              <p:spPr>
                <a:xfrm>
                  <a:off x="4956491" y="6591571"/>
                  <a:ext cx="75081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0.5 </a:t>
                  </a:r>
                  <a:r>
                    <a:rPr lang="en-US" altLang="zh-CN" sz="14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μm</a:t>
                  </a:r>
                  <a:endParaRPr lang="zh-CN" alt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9" name="Group 78"/>
                <p:cNvGrpSpPr/>
                <p:nvPr/>
              </p:nvGrpSpPr>
              <p:grpSpPr>
                <a:xfrm rot="10800000">
                  <a:off x="5733532" y="6707708"/>
                  <a:ext cx="482758" cy="91440"/>
                  <a:chOff x="6399878" y="6707708"/>
                  <a:chExt cx="482758" cy="91440"/>
                </a:xfrm>
              </p:grpSpPr>
              <p:cxnSp>
                <p:nvCxnSpPr>
                  <p:cNvPr id="80" name="Straight Connector 79"/>
                  <p:cNvCxnSpPr/>
                  <p:nvPr/>
                </p:nvCxnSpPr>
                <p:spPr>
                  <a:xfrm rot="10800000">
                    <a:off x="6399878" y="6707711"/>
                    <a:ext cx="482758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/>
                  <p:cNvCxnSpPr/>
                  <p:nvPr/>
                </p:nvCxnSpPr>
                <p:spPr>
                  <a:xfrm rot="10800000" flipV="1">
                    <a:off x="6871904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/>
                  <p:cNvCxnSpPr/>
                  <p:nvPr/>
                </p:nvCxnSpPr>
                <p:spPr>
                  <a:xfrm rot="10800000" flipV="1">
                    <a:off x="6409373" y="6707708"/>
                    <a:ext cx="0" cy="9144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061704" y="3163824"/>
              <a:ext cx="2441448" cy="2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3820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roup 177"/>
          <p:cNvGrpSpPr/>
          <p:nvPr/>
        </p:nvGrpSpPr>
        <p:grpSpPr>
          <a:xfrm>
            <a:off x="9061704" y="716062"/>
            <a:ext cx="2438400" cy="520917"/>
            <a:chOff x="1438567" y="-699611"/>
            <a:chExt cx="2438400" cy="520917"/>
          </a:xfrm>
        </p:grpSpPr>
        <p:sp>
          <p:nvSpPr>
            <p:cNvPr id="179" name="Rectangle 178"/>
            <p:cNvSpPr/>
            <p:nvPr/>
          </p:nvSpPr>
          <p:spPr>
            <a:xfrm>
              <a:off x="1438567" y="-699611"/>
              <a:ext cx="2438400" cy="520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176826" y="-626327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Octane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519672" y="719437"/>
            <a:ext cx="2438400" cy="823268"/>
            <a:chOff x="1438567" y="-699611"/>
            <a:chExt cx="2438400" cy="823268"/>
          </a:xfrm>
        </p:grpSpPr>
        <p:sp>
          <p:nvSpPr>
            <p:cNvPr id="176" name="Rectangle 175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2112705" y="-626327"/>
              <a:ext cx="10951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Heptane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978393" y="719437"/>
            <a:ext cx="2438400" cy="823268"/>
            <a:chOff x="1438567" y="-699611"/>
            <a:chExt cx="2438400" cy="823268"/>
          </a:xfrm>
        </p:grpSpPr>
        <p:sp>
          <p:nvSpPr>
            <p:cNvPr id="173" name="Rectangle 172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157589" y="-626327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Hexane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0" name="Group 159"/>
          <p:cNvGrpSpPr/>
          <p:nvPr/>
        </p:nvGrpSpPr>
        <p:grpSpPr>
          <a:xfrm rot="16200000">
            <a:off x="10462169" y="4197940"/>
            <a:ext cx="2441518" cy="373145"/>
            <a:chOff x="3824761" y="7433143"/>
            <a:chExt cx="2441518" cy="373145"/>
          </a:xfrm>
        </p:grpSpPr>
        <p:sp>
          <p:nvSpPr>
            <p:cNvPr id="134" name="Rectangle 133"/>
            <p:cNvSpPr/>
            <p:nvPr/>
          </p:nvSpPr>
          <p:spPr>
            <a:xfrm rot="5400000">
              <a:off x="4858947" y="6398957"/>
              <a:ext cx="373145" cy="2441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4415787" y="7462083"/>
              <a:ext cx="1264690" cy="307777"/>
              <a:chOff x="4956491" y="6591571"/>
              <a:chExt cx="1259799" cy="307777"/>
            </a:xfrm>
          </p:grpSpPr>
          <p:sp>
            <p:nvSpPr>
              <p:cNvPr id="136" name="TextBox 135"/>
              <p:cNvSpPr txBox="1"/>
              <p:nvPr/>
            </p:nvSpPr>
            <p:spPr>
              <a:xfrm>
                <a:off x="4956491" y="6591571"/>
                <a:ext cx="7508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0.5 </a:t>
                </a:r>
                <a:r>
                  <a:rPr lang="en-US" altLang="zh-CN" sz="1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μm</a:t>
                </a:r>
                <a:endParaRPr lang="zh-CN" alt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37" name="Group 136"/>
              <p:cNvGrpSpPr/>
              <p:nvPr/>
            </p:nvGrpSpPr>
            <p:grpSpPr>
              <a:xfrm rot="10800000">
                <a:off x="5733532" y="6707708"/>
                <a:ext cx="482758" cy="91440"/>
                <a:chOff x="6399878" y="6707708"/>
                <a:chExt cx="482758" cy="91440"/>
              </a:xfrm>
            </p:grpSpPr>
            <p:cxnSp>
              <p:nvCxnSpPr>
                <p:cNvPr id="138" name="Straight Connector 137"/>
                <p:cNvCxnSpPr/>
                <p:nvPr/>
              </p:nvCxnSpPr>
              <p:spPr>
                <a:xfrm rot="10800000">
                  <a:off x="6399878" y="6707711"/>
                  <a:ext cx="482758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 rot="10800000" flipV="1">
                  <a:off x="6871904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/>
                <p:cNvCxnSpPr/>
                <p:nvPr/>
              </p:nvCxnSpPr>
              <p:spPr>
                <a:xfrm rot="10800000" flipV="1">
                  <a:off x="6409373" y="6707708"/>
                  <a:ext cx="0" cy="9144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Group 21"/>
          <p:cNvGrpSpPr/>
          <p:nvPr/>
        </p:nvGrpSpPr>
        <p:grpSpPr>
          <a:xfrm>
            <a:off x="1438567" y="719437"/>
            <a:ext cx="2438400" cy="823268"/>
            <a:chOff x="1438567" y="-699611"/>
            <a:chExt cx="2438400" cy="823268"/>
          </a:xfrm>
        </p:grpSpPr>
        <p:sp>
          <p:nvSpPr>
            <p:cNvPr id="45" name="Rectangle 44"/>
            <p:cNvSpPr/>
            <p:nvPr/>
          </p:nvSpPr>
          <p:spPr>
            <a:xfrm>
              <a:off x="1438567" y="-699611"/>
              <a:ext cx="2438400" cy="823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19116" y="-626327"/>
              <a:ext cx="10823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Pentane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847656" y="3164191"/>
            <a:ext cx="10655273" cy="2441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Rectangle 54"/>
          <p:cNvSpPr/>
          <p:nvPr/>
        </p:nvSpPr>
        <p:spPr>
          <a:xfrm>
            <a:off x="847656" y="1234591"/>
            <a:ext cx="10633629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 rot="16200000">
            <a:off x="859794" y="4216862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 rot="16200000">
            <a:off x="854184" y="1998710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704" y="1234503"/>
            <a:ext cx="2441448" cy="183108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1234440"/>
            <a:ext cx="2441448" cy="183108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704" y="1234440"/>
            <a:ext cx="2441448" cy="183108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640" y="1234440"/>
            <a:ext cx="2441448" cy="183108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08" y="1234440"/>
            <a:ext cx="2441448" cy="18310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08" y="3163824"/>
            <a:ext cx="2441448" cy="2441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77640" y="3163824"/>
            <a:ext cx="2441448" cy="24414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17932" y="3163824"/>
            <a:ext cx="2441448" cy="24414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061704" y="3163824"/>
            <a:ext cx="2441448" cy="244144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1234440"/>
            <a:ext cx="2441448" cy="183108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704" y="1234440"/>
            <a:ext cx="2441448" cy="183108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1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640" y="1234440"/>
            <a:ext cx="2441448" cy="183108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1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08" y="1234440"/>
            <a:ext cx="2441448" cy="183108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500105" y="1232305"/>
            <a:ext cx="373145" cy="1838046"/>
            <a:chOff x="11500105" y="1232305"/>
            <a:chExt cx="373145" cy="1838046"/>
          </a:xfrm>
        </p:grpSpPr>
        <p:sp>
          <p:nvSpPr>
            <p:cNvPr id="100" name="Rectangle 99"/>
            <p:cNvSpPr/>
            <p:nvPr/>
          </p:nvSpPr>
          <p:spPr>
            <a:xfrm>
              <a:off x="11500105" y="1232305"/>
              <a:ext cx="373145" cy="18380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2" name="TextBox 101"/>
            <p:cNvSpPr txBox="1"/>
            <p:nvPr/>
          </p:nvSpPr>
          <p:spPr>
            <a:xfrm rot="16200000">
              <a:off x="11256368" y="2419909"/>
              <a:ext cx="853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2.00 </a:t>
              </a:r>
              <a:r>
                <a:rPr lang="el-GR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 rot="5400000">
              <a:off x="11299089" y="1717978"/>
              <a:ext cx="784701" cy="73820"/>
              <a:chOff x="5822084" y="6707708"/>
              <a:chExt cx="972000" cy="91440"/>
            </a:xfrm>
          </p:grpSpPr>
          <p:cxnSp>
            <p:nvCxnSpPr>
              <p:cNvPr id="72" name="Straight Connector 71"/>
              <p:cNvCxnSpPr/>
              <p:nvPr/>
            </p:nvCxnSpPr>
            <p:spPr>
              <a:xfrm rot="10800000">
                <a:off x="5822084" y="6707708"/>
                <a:ext cx="9720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10800000" flipV="1">
                <a:off x="6785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10800000" flipV="1">
                <a:off x="6594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10800000" flipV="1">
                <a:off x="6688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10800000" flipV="1">
                <a:off x="5831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0800000" flipV="1">
                <a:off x="6404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10800000" flipV="1">
                <a:off x="64977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10800000" flipV="1">
                <a:off x="6213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10800000" flipV="1">
                <a:off x="63069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10800000" flipV="1">
                <a:off x="60225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10800000" flipV="1">
                <a:off x="61161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rot="10800000" flipV="1">
                <a:off x="5925314" y="6707708"/>
                <a:ext cx="0" cy="9144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89103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60992" y="438150"/>
            <a:ext cx="11165221" cy="6193736"/>
            <a:chOff x="360992" y="438150"/>
            <a:chExt cx="11165221" cy="6193736"/>
          </a:xfrm>
        </p:grpSpPr>
        <p:grpSp>
          <p:nvGrpSpPr>
            <p:cNvPr id="3" name="Group 2"/>
            <p:cNvGrpSpPr/>
            <p:nvPr/>
          </p:nvGrpSpPr>
          <p:grpSpPr>
            <a:xfrm>
              <a:off x="781471" y="438150"/>
              <a:ext cx="10744742" cy="6193736"/>
              <a:chOff x="781471" y="438150"/>
              <a:chExt cx="10744742" cy="6193736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6215547" y="438150"/>
                <a:ext cx="2501901" cy="6193736"/>
                <a:chOff x="5816068" y="361950"/>
                <a:chExt cx="2501901" cy="6193736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7192037" y="6182541"/>
                  <a:ext cx="990601" cy="373145"/>
                  <a:chOff x="4432829" y="6155382"/>
                  <a:chExt cx="990601" cy="373145"/>
                </a:xfrm>
              </p:grpSpPr>
              <p:sp>
                <p:nvSpPr>
                  <p:cNvPr id="42" name="Rectangle 41"/>
                  <p:cNvSpPr/>
                  <p:nvPr/>
                </p:nvSpPr>
                <p:spPr>
                  <a:xfrm rot="5400000">
                    <a:off x="4741557" y="5846654"/>
                    <a:ext cx="373145" cy="9906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4614072" y="6184315"/>
                    <a:ext cx="623889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TMC</a:t>
                    </a:r>
                    <a:endParaRPr lang="zh-CN" alt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9" name="Group 38"/>
                <p:cNvGrpSpPr/>
                <p:nvPr/>
              </p:nvGrpSpPr>
              <p:grpSpPr>
                <a:xfrm>
                  <a:off x="5951398" y="6182541"/>
                  <a:ext cx="1028701" cy="373145"/>
                  <a:chOff x="4432299" y="6155383"/>
                  <a:chExt cx="1028701" cy="373145"/>
                </a:xfrm>
              </p:grpSpPr>
              <p:sp>
                <p:nvSpPr>
                  <p:cNvPr id="40" name="Rectangle 39"/>
                  <p:cNvSpPr/>
                  <p:nvPr/>
                </p:nvSpPr>
                <p:spPr>
                  <a:xfrm rot="5400000">
                    <a:off x="4760077" y="5827605"/>
                    <a:ext cx="373145" cy="10287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4553960" y="6184315"/>
                    <a:ext cx="74411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Blank</a:t>
                    </a:r>
                    <a:endParaRPr lang="zh-CN" altLang="en-US" sz="1400" b="1" dirty="0"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1" name="Group 20"/>
                <p:cNvGrpSpPr/>
                <p:nvPr/>
              </p:nvGrpSpPr>
              <p:grpSpPr>
                <a:xfrm>
                  <a:off x="5816068" y="361950"/>
                  <a:ext cx="2501901" cy="423091"/>
                  <a:chOff x="1033780" y="351609"/>
                  <a:chExt cx="2501901" cy="423091"/>
                </a:xfrm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1033780" y="351609"/>
                    <a:ext cx="2501901" cy="42309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1741320" y="363100"/>
                    <a:ext cx="109837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Hexane</a:t>
                    </a:r>
                    <a:endParaRPr lang="zh-CN" altLang="en-US" sz="2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17" name="Picture 16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25000"/>
                          </a14:imgEffect>
                          <a14:imgEffect>
                            <a14:colorTemperature colorTemp="7565"/>
                          </a14:imgEffect>
                          <a14:imgEffect>
                            <a14:brightnessContrast contrast="1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5291" t="1621" r="50848"/>
                <a:stretch/>
              </p:blipFill>
              <p:spPr>
                <a:xfrm>
                  <a:off x="5816069" y="785041"/>
                  <a:ext cx="2501900" cy="53975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9" name="Group 8"/>
              <p:cNvGrpSpPr/>
              <p:nvPr/>
            </p:nvGrpSpPr>
            <p:grpSpPr>
              <a:xfrm>
                <a:off x="3574709" y="438150"/>
                <a:ext cx="2540000" cy="6189043"/>
                <a:chOff x="8432269" y="361950"/>
                <a:chExt cx="2540000" cy="6189043"/>
              </a:xfrm>
            </p:grpSpPr>
            <p:grpSp>
              <p:nvGrpSpPr>
                <p:cNvPr id="52" name="Group 51"/>
                <p:cNvGrpSpPr/>
                <p:nvPr/>
              </p:nvGrpSpPr>
              <p:grpSpPr>
                <a:xfrm>
                  <a:off x="9827288" y="6177848"/>
                  <a:ext cx="990601" cy="373145"/>
                  <a:chOff x="4432829" y="6155382"/>
                  <a:chExt cx="990601" cy="373145"/>
                </a:xfrm>
              </p:grpSpPr>
              <p:sp>
                <p:nvSpPr>
                  <p:cNvPr id="56" name="Rectangle 55"/>
                  <p:cNvSpPr/>
                  <p:nvPr/>
                </p:nvSpPr>
                <p:spPr>
                  <a:xfrm rot="5400000">
                    <a:off x="4741557" y="5846654"/>
                    <a:ext cx="373145" cy="9906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4614072" y="6184315"/>
                    <a:ext cx="623889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TMC</a:t>
                    </a:r>
                    <a:endParaRPr lang="zh-CN" alt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3" name="Group 52"/>
                <p:cNvGrpSpPr/>
                <p:nvPr/>
              </p:nvGrpSpPr>
              <p:grpSpPr>
                <a:xfrm>
                  <a:off x="8586649" y="6177848"/>
                  <a:ext cx="1028701" cy="373145"/>
                  <a:chOff x="4432299" y="6155383"/>
                  <a:chExt cx="1028701" cy="373145"/>
                </a:xfrm>
              </p:grpSpPr>
              <p:sp>
                <p:nvSpPr>
                  <p:cNvPr id="54" name="Rectangle 53"/>
                  <p:cNvSpPr/>
                  <p:nvPr/>
                </p:nvSpPr>
                <p:spPr>
                  <a:xfrm rot="5400000">
                    <a:off x="4760077" y="5827605"/>
                    <a:ext cx="373145" cy="10287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4553960" y="6184315"/>
                    <a:ext cx="74411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Blank</a:t>
                    </a:r>
                    <a:endParaRPr lang="zh-CN" altLang="en-US" sz="1400" b="1" dirty="0"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4" name="Group 23"/>
                <p:cNvGrpSpPr/>
                <p:nvPr/>
              </p:nvGrpSpPr>
              <p:grpSpPr>
                <a:xfrm>
                  <a:off x="8432269" y="361950"/>
                  <a:ext cx="2540000" cy="423091"/>
                  <a:chOff x="1033780" y="351609"/>
                  <a:chExt cx="2540000" cy="423091"/>
                </a:xfrm>
              </p:grpSpPr>
              <p:sp>
                <p:nvSpPr>
                  <p:cNvPr id="25" name="Rectangle 24"/>
                  <p:cNvSpPr/>
                  <p:nvPr/>
                </p:nvSpPr>
                <p:spPr>
                  <a:xfrm>
                    <a:off x="1033780" y="351609"/>
                    <a:ext cx="2540000" cy="42309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1717027" y="363100"/>
                    <a:ext cx="119776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Heptane</a:t>
                    </a:r>
                    <a:endParaRPr lang="zh-CN" altLang="en-US" sz="2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18" name="Picture 17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25000"/>
                          </a14:imgEffect>
                          <a14:imgEffect>
                            <a14:colorTemperature colorTemp="7565"/>
                          </a14:imgEffect>
                          <a14:imgEffect>
                            <a14:brightnessContrast contrast="1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910" t="1621" r="26865"/>
                <a:stretch/>
              </p:blipFill>
              <p:spPr>
                <a:xfrm>
                  <a:off x="8432269" y="785041"/>
                  <a:ext cx="2540000" cy="53975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7" name="Group 6"/>
              <p:cNvGrpSpPr/>
              <p:nvPr/>
            </p:nvGrpSpPr>
            <p:grpSpPr>
              <a:xfrm>
                <a:off x="781471" y="449641"/>
                <a:ext cx="2692400" cy="6181305"/>
                <a:chOff x="11086569" y="373441"/>
                <a:chExt cx="2692400" cy="6181305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>
                  <a:off x="12557788" y="6181601"/>
                  <a:ext cx="990601" cy="373145"/>
                  <a:chOff x="4432829" y="6155382"/>
                  <a:chExt cx="990601" cy="373145"/>
                </a:xfrm>
              </p:grpSpPr>
              <p:sp>
                <p:nvSpPr>
                  <p:cNvPr id="49" name="Rectangle 48"/>
                  <p:cNvSpPr/>
                  <p:nvPr/>
                </p:nvSpPr>
                <p:spPr>
                  <a:xfrm rot="5400000">
                    <a:off x="4741557" y="5846654"/>
                    <a:ext cx="373145" cy="9906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4614072" y="6184315"/>
                    <a:ext cx="623889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TMC</a:t>
                    </a:r>
                    <a:endParaRPr lang="zh-CN" alt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6" name="Group 45"/>
                <p:cNvGrpSpPr/>
                <p:nvPr/>
              </p:nvGrpSpPr>
              <p:grpSpPr>
                <a:xfrm>
                  <a:off x="11317149" y="6181601"/>
                  <a:ext cx="1028701" cy="373145"/>
                  <a:chOff x="4432299" y="6155383"/>
                  <a:chExt cx="1028701" cy="373145"/>
                </a:xfrm>
              </p:grpSpPr>
              <p:sp>
                <p:nvSpPr>
                  <p:cNvPr id="47" name="Rectangle 46"/>
                  <p:cNvSpPr/>
                  <p:nvPr/>
                </p:nvSpPr>
                <p:spPr>
                  <a:xfrm rot="5400000">
                    <a:off x="4760077" y="5827605"/>
                    <a:ext cx="373145" cy="10287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553960" y="6184315"/>
                    <a:ext cx="74411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Blank</a:t>
                    </a:r>
                    <a:endParaRPr lang="zh-CN" altLang="en-US" sz="1400" b="1" dirty="0"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7" name="Group 26"/>
                <p:cNvGrpSpPr/>
                <p:nvPr/>
              </p:nvGrpSpPr>
              <p:grpSpPr>
                <a:xfrm>
                  <a:off x="11086569" y="373441"/>
                  <a:ext cx="2692400" cy="423091"/>
                  <a:chOff x="1033780" y="351609"/>
                  <a:chExt cx="2540000" cy="423091"/>
                </a:xfrm>
              </p:grpSpPr>
              <p:sp>
                <p:nvSpPr>
                  <p:cNvPr id="28" name="Rectangle 27"/>
                  <p:cNvSpPr/>
                  <p:nvPr/>
                </p:nvSpPr>
                <p:spPr>
                  <a:xfrm>
                    <a:off x="1033780" y="351609"/>
                    <a:ext cx="2540000" cy="42309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1818980" y="363100"/>
                    <a:ext cx="993862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Octane</a:t>
                    </a:r>
                    <a:endParaRPr lang="zh-CN" altLang="en-US" sz="2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25000"/>
                          </a14:imgEffect>
                          <a14:imgEffect>
                            <a14:colorTemperature colorTemp="7565"/>
                          </a14:imgEffect>
                          <a14:imgEffect>
                            <a14:brightnessContrast contrast="1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2892" t="1621" r="1429"/>
                <a:stretch/>
              </p:blipFill>
              <p:spPr>
                <a:xfrm>
                  <a:off x="11086569" y="785041"/>
                  <a:ext cx="2692400" cy="53975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1" name="Group 10"/>
              <p:cNvGrpSpPr/>
              <p:nvPr/>
            </p:nvGrpSpPr>
            <p:grpSpPr>
              <a:xfrm>
                <a:off x="8846030" y="438150"/>
                <a:ext cx="2680183" cy="6192796"/>
                <a:chOff x="3021586" y="361950"/>
                <a:chExt cx="2680183" cy="6192796"/>
              </a:xfrm>
            </p:grpSpPr>
            <p:grpSp>
              <p:nvGrpSpPr>
                <p:cNvPr id="33" name="Group 32"/>
                <p:cNvGrpSpPr/>
                <p:nvPr/>
              </p:nvGrpSpPr>
              <p:grpSpPr>
                <a:xfrm>
                  <a:off x="4488206" y="6181601"/>
                  <a:ext cx="990601" cy="373145"/>
                  <a:chOff x="4432829" y="6155382"/>
                  <a:chExt cx="990601" cy="373145"/>
                </a:xfrm>
              </p:grpSpPr>
              <p:sp>
                <p:nvSpPr>
                  <p:cNvPr id="34" name="Rectangle 33"/>
                  <p:cNvSpPr/>
                  <p:nvPr/>
                </p:nvSpPr>
                <p:spPr>
                  <a:xfrm rot="5400000">
                    <a:off x="4741557" y="5846654"/>
                    <a:ext cx="373145" cy="9906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4614072" y="6184315"/>
                    <a:ext cx="623889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TMC</a:t>
                    </a:r>
                    <a:endParaRPr lang="zh-CN" alt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" name="Group 1"/>
                <p:cNvGrpSpPr/>
                <p:nvPr/>
              </p:nvGrpSpPr>
              <p:grpSpPr>
                <a:xfrm>
                  <a:off x="3247567" y="6181601"/>
                  <a:ext cx="1028701" cy="373145"/>
                  <a:chOff x="4432299" y="6155383"/>
                  <a:chExt cx="1028701" cy="373145"/>
                </a:xfrm>
              </p:grpSpPr>
              <p:sp>
                <p:nvSpPr>
                  <p:cNvPr id="30" name="Rectangle 29"/>
                  <p:cNvSpPr/>
                  <p:nvPr/>
                </p:nvSpPr>
                <p:spPr>
                  <a:xfrm rot="5400000">
                    <a:off x="4760077" y="5827605"/>
                    <a:ext cx="373145" cy="102870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4553959" y="6184315"/>
                    <a:ext cx="74411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400" dirty="0">
                        <a:latin typeface="Arial Black" panose="020B0A04020102020204" pitchFamily="34" charset="0"/>
                        <a:cs typeface="Arial" panose="020B0604020202020204" pitchFamily="34" charset="0"/>
                      </a:rPr>
                      <a:t>Blank</a:t>
                    </a:r>
                    <a:endParaRPr lang="zh-CN" altLang="en-US" sz="1400" dirty="0">
                      <a:latin typeface="Arial Black" panose="020B0A040201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" name="Group 19"/>
                <p:cNvGrpSpPr/>
                <p:nvPr/>
              </p:nvGrpSpPr>
              <p:grpSpPr>
                <a:xfrm>
                  <a:off x="3024609" y="361950"/>
                  <a:ext cx="2677160" cy="423091"/>
                  <a:chOff x="853440" y="351609"/>
                  <a:chExt cx="2677160" cy="423091"/>
                </a:xfrm>
              </p:grpSpPr>
              <p:sp>
                <p:nvSpPr>
                  <p:cNvPr id="16" name="Rectangle 15"/>
                  <p:cNvSpPr/>
                  <p:nvPr/>
                </p:nvSpPr>
                <p:spPr>
                  <a:xfrm>
                    <a:off x="853440" y="351609"/>
                    <a:ext cx="2677160" cy="42309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1600350" y="363100"/>
                    <a:ext cx="118333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2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Pentane</a:t>
                    </a:r>
                    <a:endParaRPr lang="zh-CN" altLang="en-US" sz="2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25000"/>
                          </a14:imgEffect>
                          <a14:imgEffect>
                            <a14:colorTemperature colorTemp="7565"/>
                          </a14:imgEffect>
                          <a14:imgEffect>
                            <a14:brightnessContrast contrast="1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" t="1666" r="74194"/>
                <a:stretch/>
              </p:blipFill>
              <p:spPr>
                <a:xfrm>
                  <a:off x="3021586" y="785040"/>
                  <a:ext cx="2679192" cy="539496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cxnSp>
          <p:nvCxnSpPr>
            <p:cNvPr id="6" name="Straight Connector 5"/>
            <p:cNvCxnSpPr/>
            <p:nvPr/>
          </p:nvCxnSpPr>
          <p:spPr>
            <a:xfrm>
              <a:off x="781471" y="5678714"/>
              <a:ext cx="10743751" cy="0"/>
            </a:xfrm>
            <a:prstGeom prst="line">
              <a:avLst/>
            </a:prstGeom>
            <a:ln w="508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60992" y="5433367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7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123953" y="92624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152400" y="-3467585"/>
            <a:ext cx="12300615" cy="10325585"/>
            <a:chOff x="152400" y="-3467585"/>
            <a:chExt cx="12300615" cy="10325585"/>
          </a:xfrm>
        </p:grpSpPr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5760238"/>
                </p:ext>
              </p:extLst>
            </p:nvPr>
          </p:nvGraphicFramePr>
          <p:xfrm>
            <a:off x="6015638" y="1932184"/>
            <a:ext cx="6419088" cy="4903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Graph" r:id="rId3" imgW="1224000" imgH="935640" progId="Origin50.Graph">
                    <p:embed/>
                  </p:oleObj>
                </mc:Choice>
                <mc:Fallback>
                  <p:oleObj name="Graph" r:id="rId3" imgW="1224000" imgH="935640" progId="Origin50.Graph">
                    <p:embed/>
                    <p:pic>
                      <p:nvPicPr>
                        <p:cNvPr id="2" name="Object 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015638" y="1932184"/>
                          <a:ext cx="6419088" cy="4903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1" name="Group 180"/>
            <p:cNvGrpSpPr/>
            <p:nvPr/>
          </p:nvGrpSpPr>
          <p:grpSpPr>
            <a:xfrm>
              <a:off x="152400" y="-3467585"/>
              <a:ext cx="12300615" cy="10325585"/>
              <a:chOff x="571500" y="-2301828"/>
              <a:chExt cx="12300615" cy="10325585"/>
            </a:xfrm>
          </p:grpSpPr>
          <p:graphicFrame>
            <p:nvGraphicFramePr>
              <p:cNvPr id="10" name="Object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77166914"/>
                  </p:ext>
                </p:extLst>
              </p:nvPr>
            </p:nvGraphicFramePr>
            <p:xfrm>
              <a:off x="571500" y="3105974"/>
              <a:ext cx="6437376" cy="491778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0" name="Graph" r:id="rId5" imgW="1224000" imgH="935640" progId="Origin50.Graph">
                      <p:embed/>
                    </p:oleObj>
                  </mc:Choice>
                  <mc:Fallback>
                    <p:oleObj name="Graph" r:id="rId5" imgW="1224000" imgH="935640" progId="Origin50.Graph">
                      <p:embed/>
                      <p:pic>
                        <p:nvPicPr>
                          <p:cNvPr id="10" name="Object 9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571500" y="3105974"/>
                            <a:ext cx="6437376" cy="491778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" name="Object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82187323"/>
                  </p:ext>
                </p:extLst>
              </p:nvPr>
            </p:nvGraphicFramePr>
            <p:xfrm>
              <a:off x="6434739" y="-1639263"/>
              <a:ext cx="6437376" cy="491778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1" name="Graph" r:id="rId7" imgW="1224000" imgH="935640" progId="Origin50.Graph">
                      <p:embed/>
                    </p:oleObj>
                  </mc:Choice>
                  <mc:Fallback>
                    <p:oleObj name="Graph" r:id="rId7" imgW="1224000" imgH="935640" progId="Origin50.Graph">
                      <p:embed/>
                      <p:pic>
                        <p:nvPicPr>
                          <p:cNvPr id="5" name="Object 4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6434739" y="-1639263"/>
                            <a:ext cx="6437376" cy="491778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3" name="TextBox 12"/>
              <p:cNvSpPr txBox="1"/>
              <p:nvPr/>
            </p:nvSpPr>
            <p:spPr>
              <a:xfrm>
                <a:off x="599472" y="7433833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461165" y="7433833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218777" y="1017801"/>
                <a:ext cx="1479478" cy="1479478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scene3d>
                <a:camera prst="perspectiveBelow">
                  <a:rot lat="600000" lon="0" rev="0"/>
                </a:camera>
                <a:lightRig rig="balanced" dir="t"/>
              </a:scene3d>
              <a:sp3d prstMaterial="clear">
                <a:bevelT w="679450" h="266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659905" y="519640"/>
                <a:ext cx="597221" cy="597221"/>
              </a:xfrm>
              <a:prstGeom prst="ellipse">
                <a:avLst/>
              </a:prstGeom>
              <a:solidFill>
                <a:schemeClr val="bg2">
                  <a:alpha val="7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>
                <a:bevelT h="31750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 rot="4348425">
                <a:off x="2628969" y="1151780"/>
                <a:ext cx="529265" cy="529265"/>
              </a:xfrm>
              <a:prstGeom prst="ellipse">
                <a:avLst/>
              </a:prstGeom>
              <a:solidFill>
                <a:schemeClr val="bg2">
                  <a:alpha val="7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>
                <a:bevelT h="31750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659905" y="307077"/>
                <a:ext cx="597221" cy="597221"/>
              </a:xfrm>
              <a:prstGeom prst="ellipse">
                <a:avLst/>
              </a:prstGeom>
              <a:solidFill>
                <a:schemeClr val="bg2">
                  <a:lumMod val="90000"/>
                  <a:alpha val="7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>
                <a:bevelT h="3175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 rot="4299938">
                <a:off x="2888420" y="1084480"/>
                <a:ext cx="501927" cy="501927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>
                <a:bevelT h="3175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479429" y="1652611"/>
                <a:ext cx="958171" cy="95817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prstMaterial="matte">
                <a:bevelB w="514350" h="215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901845" y="432859"/>
                <a:ext cx="116130" cy="116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prstMaterial="matte">
                <a:bevelT h="0"/>
                <a:bevelB w="95250" h="10795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801765" y="-854861"/>
                <a:ext cx="316292" cy="31629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extrusionH="1143000" prstMaterial="clear">
                <a:bevelB w="95250" h="1143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801765" y="-496226"/>
                <a:ext cx="316292" cy="316292"/>
              </a:xfrm>
              <a:prstGeom prst="ellipse">
                <a:avLst/>
              </a:prstGeom>
              <a:solidFill>
                <a:schemeClr val="accent4">
                  <a:alpha val="54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extrusionH="762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635595" y="-1061439"/>
                <a:ext cx="647294" cy="6472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OffAxis1Top"/>
                <a:lightRig rig="threePt" dir="t"/>
              </a:scene3d>
              <a:sp3d prstMaterial="clear">
                <a:bevelT w="273050" prst="convex"/>
                <a:bevelB w="419100" h="635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702270" y="-1362724"/>
                <a:ext cx="513943" cy="513943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scene3d>
                <a:camera prst="isometricOffAxis1Top"/>
                <a:lightRig rig="threePt" dir="t"/>
              </a:scene3d>
              <a:sp3d prstMaterial="clear">
                <a:bevelB w="361950" h="41275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801765" y="-523261"/>
                <a:ext cx="316292" cy="316292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scene3d>
                <a:camera prst="isometricOffAxis1Top"/>
                <a:lightRig rig="threePt" dir="t"/>
              </a:scene3d>
              <a:sp3d extrusionH="508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1741234" y="-595765"/>
                <a:ext cx="470491" cy="682725"/>
                <a:chOff x="6964354" y="2175565"/>
                <a:chExt cx="470491" cy="68272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sp>
              <p:nvSpPr>
                <p:cNvPr id="96" name="Arc 95"/>
                <p:cNvSpPr/>
                <p:nvPr/>
              </p:nvSpPr>
              <p:spPr>
                <a:xfrm rot="9163043">
                  <a:off x="6966268" y="2389714"/>
                  <a:ext cx="468576" cy="468576"/>
                </a:xfrm>
                <a:prstGeom prst="arc">
                  <a:avLst>
                    <a:gd name="adj1" fmla="val 15715333"/>
                    <a:gd name="adj2" fmla="val 1831475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Arc 96"/>
                <p:cNvSpPr/>
                <p:nvPr/>
              </p:nvSpPr>
              <p:spPr>
                <a:xfrm rot="9163043">
                  <a:off x="6966268" y="2175565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Arc 97"/>
                <p:cNvSpPr/>
                <p:nvPr/>
              </p:nvSpPr>
              <p:spPr>
                <a:xfrm rot="9163043">
                  <a:off x="6966269" y="2227671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Arc 98"/>
                <p:cNvSpPr/>
                <p:nvPr/>
              </p:nvSpPr>
              <p:spPr>
                <a:xfrm rot="9163043">
                  <a:off x="6964354" y="2280545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Arc 99"/>
                <p:cNvSpPr/>
                <p:nvPr/>
              </p:nvSpPr>
              <p:spPr>
                <a:xfrm rot="9163043">
                  <a:off x="6964355" y="2332651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1740960" y="-318894"/>
                <a:ext cx="470491" cy="682725"/>
                <a:chOff x="6964354" y="2175565"/>
                <a:chExt cx="470491" cy="68272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sp>
              <p:nvSpPr>
                <p:cNvPr id="91" name="Arc 90"/>
                <p:cNvSpPr/>
                <p:nvPr/>
              </p:nvSpPr>
              <p:spPr>
                <a:xfrm rot="9163043">
                  <a:off x="6966268" y="2389714"/>
                  <a:ext cx="468576" cy="468576"/>
                </a:xfrm>
                <a:prstGeom prst="arc">
                  <a:avLst>
                    <a:gd name="adj1" fmla="val 15715333"/>
                    <a:gd name="adj2" fmla="val 1831475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Arc 91"/>
                <p:cNvSpPr/>
                <p:nvPr/>
              </p:nvSpPr>
              <p:spPr>
                <a:xfrm rot="9163043">
                  <a:off x="6966268" y="2175565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Arc 92"/>
                <p:cNvSpPr/>
                <p:nvPr/>
              </p:nvSpPr>
              <p:spPr>
                <a:xfrm rot="9163043">
                  <a:off x="6966269" y="2227671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Arc 93"/>
                <p:cNvSpPr/>
                <p:nvPr/>
              </p:nvSpPr>
              <p:spPr>
                <a:xfrm rot="9163043">
                  <a:off x="6964354" y="2280545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Arc 94"/>
                <p:cNvSpPr/>
                <p:nvPr/>
              </p:nvSpPr>
              <p:spPr>
                <a:xfrm rot="9163043">
                  <a:off x="6964355" y="2332651"/>
                  <a:ext cx="468576" cy="468576"/>
                </a:xfrm>
                <a:prstGeom prst="arc">
                  <a:avLst>
                    <a:gd name="adj1" fmla="val 15715333"/>
                    <a:gd name="adj2" fmla="val 17358480"/>
                  </a:avLst>
                </a:prstGeom>
                <a:ln w="952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Donut 29"/>
              <p:cNvSpPr/>
              <p:nvPr/>
            </p:nvSpPr>
            <p:spPr>
              <a:xfrm>
                <a:off x="5346513" y="-2301828"/>
                <a:ext cx="315492" cy="301725"/>
              </a:xfrm>
              <a:prstGeom prst="donut">
                <a:avLst>
                  <a:gd name="adj" fmla="val 1028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scene3d>
                <a:camera prst="isometricTopUp">
                  <a:rot lat="18951824" lon="17040108" rev="4808937"/>
                </a:camera>
                <a:lightRig rig="threePt" dir="t"/>
              </a:scene3d>
              <a:sp3d extrusionH="3937000" prstMaterial="clea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Donut 30"/>
              <p:cNvSpPr/>
              <p:nvPr/>
            </p:nvSpPr>
            <p:spPr>
              <a:xfrm rot="4449326">
                <a:off x="2962857" y="1107108"/>
                <a:ext cx="428093" cy="428093"/>
              </a:xfrm>
              <a:prstGeom prst="donut">
                <a:avLst>
                  <a:gd name="adj" fmla="val 16667"/>
                </a:avLst>
              </a:prstGeom>
              <a:solidFill>
                <a:schemeClr val="bg2">
                  <a:alpha val="9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prstMaterial="matt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任意多边形: 形状 23">
                <a:extLst>
                  <a:ext uri="{FF2B5EF4-FFF2-40B4-BE49-F238E27FC236}">
                    <a16:creationId xmlns:a16="http://schemas.microsoft.com/office/drawing/2014/main" id="{97BAA54D-A747-4D90-9CF1-18E704306587}"/>
                  </a:ext>
                </a:extLst>
              </p:cNvPr>
              <p:cNvSpPr/>
              <p:nvPr/>
            </p:nvSpPr>
            <p:spPr>
              <a:xfrm flipH="1">
                <a:off x="3039397" y="-1920430"/>
                <a:ext cx="2635481" cy="4903992"/>
              </a:xfrm>
              <a:custGeom>
                <a:avLst/>
                <a:gdLst>
                  <a:gd name="connsiteX0" fmla="*/ 1219992 w 1219992"/>
                  <a:gd name="connsiteY0" fmla="*/ 0 h 1483360"/>
                  <a:gd name="connsiteX1" fmla="*/ 183672 w 1219992"/>
                  <a:gd name="connsiteY1" fmla="*/ 518160 h 1483360"/>
                  <a:gd name="connsiteX2" fmla="*/ 5872 w 1219992"/>
                  <a:gd name="connsiteY2" fmla="*/ 1483360 h 1483360"/>
                  <a:gd name="connsiteX0" fmla="*/ 1209864 w 1209864"/>
                  <a:gd name="connsiteY0" fmla="*/ 0 h 2812288"/>
                  <a:gd name="connsiteX1" fmla="*/ 173544 w 1209864"/>
                  <a:gd name="connsiteY1" fmla="*/ 518160 h 2812288"/>
                  <a:gd name="connsiteX2" fmla="*/ 7936 w 1209864"/>
                  <a:gd name="connsiteY2" fmla="*/ 2812288 h 2812288"/>
                  <a:gd name="connsiteX0" fmla="*/ 1312810 w 1312810"/>
                  <a:gd name="connsiteY0" fmla="*/ 0 h 2922016"/>
                  <a:gd name="connsiteX1" fmla="*/ 276490 w 1312810"/>
                  <a:gd name="connsiteY1" fmla="*/ 518160 h 2922016"/>
                  <a:gd name="connsiteX2" fmla="*/ 1154 w 1312810"/>
                  <a:gd name="connsiteY2" fmla="*/ 2922016 h 2922016"/>
                  <a:gd name="connsiteX0" fmla="*/ 1121625 w 1121625"/>
                  <a:gd name="connsiteY0" fmla="*/ 0 h 3482848"/>
                  <a:gd name="connsiteX1" fmla="*/ 85305 w 1121625"/>
                  <a:gd name="connsiteY1" fmla="*/ 518160 h 3482848"/>
                  <a:gd name="connsiteX2" fmla="*/ 114769 w 1121625"/>
                  <a:gd name="connsiteY2" fmla="*/ 3482848 h 3482848"/>
                  <a:gd name="connsiteX0" fmla="*/ 1336970 w 1336970"/>
                  <a:gd name="connsiteY0" fmla="*/ 0 h 3214624"/>
                  <a:gd name="connsiteX1" fmla="*/ 300650 w 1336970"/>
                  <a:gd name="connsiteY1" fmla="*/ 518160 h 3214624"/>
                  <a:gd name="connsiteX2" fmla="*/ 930 w 1336970"/>
                  <a:gd name="connsiteY2" fmla="*/ 3214624 h 3214624"/>
                  <a:gd name="connsiteX0" fmla="*/ 1036320 w 1036320"/>
                  <a:gd name="connsiteY0" fmla="*/ 0 h 518160"/>
                  <a:gd name="connsiteX1" fmla="*/ 0 w 1036320"/>
                  <a:gd name="connsiteY1" fmla="*/ 518160 h 518160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103467 w 1103467"/>
                  <a:gd name="connsiteY0" fmla="*/ 0 h 542544"/>
                  <a:gd name="connsiteX1" fmla="*/ 18379 w 1103467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114 w 1085114"/>
                  <a:gd name="connsiteY0" fmla="*/ 0 h 542544"/>
                  <a:gd name="connsiteX1" fmla="*/ 26 w 1085114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904664 w 1085088"/>
                  <a:gd name="connsiteY1" fmla="*/ 59074 h 542544"/>
                  <a:gd name="connsiteX2" fmla="*/ 0 w 1085088"/>
                  <a:gd name="connsiteY2" fmla="*/ 542544 h 542544"/>
                  <a:gd name="connsiteX0" fmla="*/ 1763268 w 1763268"/>
                  <a:gd name="connsiteY0" fmla="*/ 0 h 687324"/>
                  <a:gd name="connsiteX1" fmla="*/ 904664 w 1763268"/>
                  <a:gd name="connsiteY1" fmla="*/ 203854 h 687324"/>
                  <a:gd name="connsiteX2" fmla="*/ 0 w 1763268"/>
                  <a:gd name="connsiteY2" fmla="*/ 687324 h 687324"/>
                  <a:gd name="connsiteX0" fmla="*/ 1763268 w 1763268"/>
                  <a:gd name="connsiteY0" fmla="*/ 0 h 687324"/>
                  <a:gd name="connsiteX1" fmla="*/ 904664 w 1763268"/>
                  <a:gd name="connsiteY1" fmla="*/ 203854 h 687324"/>
                  <a:gd name="connsiteX2" fmla="*/ 0 w 1763268"/>
                  <a:gd name="connsiteY2" fmla="*/ 687324 h 687324"/>
                  <a:gd name="connsiteX0" fmla="*/ 1976628 w 1976628"/>
                  <a:gd name="connsiteY0" fmla="*/ 138320 h 497984"/>
                  <a:gd name="connsiteX1" fmla="*/ 904664 w 1976628"/>
                  <a:gd name="connsiteY1" fmla="*/ 14514 h 497984"/>
                  <a:gd name="connsiteX2" fmla="*/ 0 w 1976628"/>
                  <a:gd name="connsiteY2" fmla="*/ 497984 h 497984"/>
                  <a:gd name="connsiteX0" fmla="*/ 2708148 w 2708148"/>
                  <a:gd name="connsiteY0" fmla="*/ 1370283 h 1370283"/>
                  <a:gd name="connsiteX1" fmla="*/ 904664 w 2708148"/>
                  <a:gd name="connsiteY1" fmla="*/ 34897 h 1370283"/>
                  <a:gd name="connsiteX2" fmla="*/ 0 w 2708148"/>
                  <a:gd name="connsiteY2" fmla="*/ 518367 h 1370283"/>
                  <a:gd name="connsiteX0" fmla="*/ 2593848 w 2593848"/>
                  <a:gd name="connsiteY0" fmla="*/ 1685500 h 1685500"/>
                  <a:gd name="connsiteX1" fmla="*/ 904664 w 2593848"/>
                  <a:gd name="connsiteY1" fmla="*/ 52934 h 1685500"/>
                  <a:gd name="connsiteX2" fmla="*/ 0 w 2593848"/>
                  <a:gd name="connsiteY2" fmla="*/ 536404 h 1685500"/>
                  <a:gd name="connsiteX0" fmla="*/ 2731008 w 2731008"/>
                  <a:gd name="connsiteY0" fmla="*/ 1815136 h 1815136"/>
                  <a:gd name="connsiteX1" fmla="*/ 904664 w 2731008"/>
                  <a:gd name="connsiteY1" fmla="*/ 60650 h 1815136"/>
                  <a:gd name="connsiteX2" fmla="*/ 0 w 2731008"/>
                  <a:gd name="connsiteY2" fmla="*/ 544120 h 1815136"/>
                  <a:gd name="connsiteX0" fmla="*/ 2921508 w 2921508"/>
                  <a:gd name="connsiteY0" fmla="*/ 1880008 h 1880008"/>
                  <a:gd name="connsiteX1" fmla="*/ 904664 w 2921508"/>
                  <a:gd name="connsiteY1" fmla="*/ 64562 h 1880008"/>
                  <a:gd name="connsiteX2" fmla="*/ 0 w 2921508"/>
                  <a:gd name="connsiteY2" fmla="*/ 548032 h 1880008"/>
                  <a:gd name="connsiteX0" fmla="*/ 3104388 w 3104388"/>
                  <a:gd name="connsiteY0" fmla="*/ 1985491 h 1985491"/>
                  <a:gd name="connsiteX1" fmla="*/ 904664 w 3104388"/>
                  <a:gd name="connsiteY1" fmla="*/ 70985 h 1985491"/>
                  <a:gd name="connsiteX2" fmla="*/ 0 w 3104388"/>
                  <a:gd name="connsiteY2" fmla="*/ 554455 h 1985491"/>
                  <a:gd name="connsiteX0" fmla="*/ 3043428 w 3043428"/>
                  <a:gd name="connsiteY0" fmla="*/ 1985491 h 1985491"/>
                  <a:gd name="connsiteX1" fmla="*/ 904664 w 3043428"/>
                  <a:gd name="connsiteY1" fmla="*/ 70985 h 1985491"/>
                  <a:gd name="connsiteX2" fmla="*/ 0 w 3043428"/>
                  <a:gd name="connsiteY2" fmla="*/ 554455 h 1985491"/>
                  <a:gd name="connsiteX0" fmla="*/ 3066288 w 3066288"/>
                  <a:gd name="connsiteY0" fmla="*/ 2009844 h 2009844"/>
                  <a:gd name="connsiteX1" fmla="*/ 904664 w 3066288"/>
                  <a:gd name="connsiteY1" fmla="*/ 72478 h 2009844"/>
                  <a:gd name="connsiteX2" fmla="*/ 0 w 3066288"/>
                  <a:gd name="connsiteY2" fmla="*/ 555948 h 2009844"/>
                  <a:gd name="connsiteX0" fmla="*/ 3066288 w 3066288"/>
                  <a:gd name="connsiteY0" fmla="*/ 2009844 h 2012201"/>
                  <a:gd name="connsiteX1" fmla="*/ 904664 w 3066288"/>
                  <a:gd name="connsiteY1" fmla="*/ 72478 h 2012201"/>
                  <a:gd name="connsiteX2" fmla="*/ 0 w 3066288"/>
                  <a:gd name="connsiteY2" fmla="*/ 555948 h 2012201"/>
                  <a:gd name="connsiteX0" fmla="*/ 3066288 w 3066288"/>
                  <a:gd name="connsiteY0" fmla="*/ 2009844 h 2012565"/>
                  <a:gd name="connsiteX1" fmla="*/ 904664 w 3066288"/>
                  <a:gd name="connsiteY1" fmla="*/ 72478 h 2012565"/>
                  <a:gd name="connsiteX2" fmla="*/ 0 w 3066288"/>
                  <a:gd name="connsiteY2" fmla="*/ 555948 h 2012565"/>
                  <a:gd name="connsiteX0" fmla="*/ 3066288 w 3066288"/>
                  <a:gd name="connsiteY0" fmla="*/ 2009844 h 2012952"/>
                  <a:gd name="connsiteX1" fmla="*/ 904664 w 3066288"/>
                  <a:gd name="connsiteY1" fmla="*/ 72478 h 2012952"/>
                  <a:gd name="connsiteX2" fmla="*/ 0 w 3066288"/>
                  <a:gd name="connsiteY2" fmla="*/ 555948 h 2012952"/>
                  <a:gd name="connsiteX0" fmla="*/ 3066288 w 3066288"/>
                  <a:gd name="connsiteY0" fmla="*/ 2009844 h 2011862"/>
                  <a:gd name="connsiteX1" fmla="*/ 904664 w 3066288"/>
                  <a:gd name="connsiteY1" fmla="*/ 72478 h 2011862"/>
                  <a:gd name="connsiteX2" fmla="*/ 0 w 3066288"/>
                  <a:gd name="connsiteY2" fmla="*/ 555948 h 2011862"/>
                  <a:gd name="connsiteX0" fmla="*/ 3066288 w 3066288"/>
                  <a:gd name="connsiteY0" fmla="*/ 2009844 h 2011547"/>
                  <a:gd name="connsiteX1" fmla="*/ 904664 w 3066288"/>
                  <a:gd name="connsiteY1" fmla="*/ 72478 h 2011547"/>
                  <a:gd name="connsiteX2" fmla="*/ 0 w 3066288"/>
                  <a:gd name="connsiteY2" fmla="*/ 555948 h 2011547"/>
                  <a:gd name="connsiteX0" fmla="*/ 3142488 w 3142488"/>
                  <a:gd name="connsiteY0" fmla="*/ 2003614 h 2005322"/>
                  <a:gd name="connsiteX1" fmla="*/ 904664 w 3142488"/>
                  <a:gd name="connsiteY1" fmla="*/ 72096 h 2005322"/>
                  <a:gd name="connsiteX2" fmla="*/ 0 w 3142488"/>
                  <a:gd name="connsiteY2" fmla="*/ 555566 h 2005322"/>
                  <a:gd name="connsiteX0" fmla="*/ 3211068 w 3211068"/>
                  <a:gd name="connsiteY0" fmla="*/ 1984924 h 1986646"/>
                  <a:gd name="connsiteX1" fmla="*/ 904664 w 3211068"/>
                  <a:gd name="connsiteY1" fmla="*/ 70951 h 1986646"/>
                  <a:gd name="connsiteX2" fmla="*/ 0 w 3211068"/>
                  <a:gd name="connsiteY2" fmla="*/ 554421 h 1986646"/>
                  <a:gd name="connsiteX0" fmla="*/ 3211068 w 3211068"/>
                  <a:gd name="connsiteY0" fmla="*/ 1984924 h 1984924"/>
                  <a:gd name="connsiteX1" fmla="*/ 2064250 w 3211068"/>
                  <a:gd name="connsiteY1" fmla="*/ 992975 h 1984924"/>
                  <a:gd name="connsiteX2" fmla="*/ 904664 w 3211068"/>
                  <a:gd name="connsiteY2" fmla="*/ 70951 h 1984924"/>
                  <a:gd name="connsiteX3" fmla="*/ 0 w 3211068"/>
                  <a:gd name="connsiteY3" fmla="*/ 554421 h 1984924"/>
                  <a:gd name="connsiteX0" fmla="*/ 3211068 w 3211068"/>
                  <a:gd name="connsiteY0" fmla="*/ 1984924 h 1984924"/>
                  <a:gd name="connsiteX1" fmla="*/ 2064250 w 3211068"/>
                  <a:gd name="connsiteY1" fmla="*/ 992975 h 1984924"/>
                  <a:gd name="connsiteX2" fmla="*/ 904664 w 3211068"/>
                  <a:gd name="connsiteY2" fmla="*/ 70951 h 1984924"/>
                  <a:gd name="connsiteX3" fmla="*/ 0 w 3211068"/>
                  <a:gd name="connsiteY3" fmla="*/ 554421 h 1984924"/>
                  <a:gd name="connsiteX0" fmla="*/ 3211068 w 3211068"/>
                  <a:gd name="connsiteY0" fmla="*/ 1940393 h 1940393"/>
                  <a:gd name="connsiteX1" fmla="*/ 1831493 w 3211068"/>
                  <a:gd name="connsiteY1" fmla="*/ 1212769 h 1940393"/>
                  <a:gd name="connsiteX2" fmla="*/ 904664 w 3211068"/>
                  <a:gd name="connsiteY2" fmla="*/ 26420 h 1940393"/>
                  <a:gd name="connsiteX3" fmla="*/ 0 w 3211068"/>
                  <a:gd name="connsiteY3" fmla="*/ 509890 h 1940393"/>
                  <a:gd name="connsiteX0" fmla="*/ 3211068 w 3211068"/>
                  <a:gd name="connsiteY0" fmla="*/ 1927412 h 1927412"/>
                  <a:gd name="connsiteX1" fmla="*/ 2114126 w 3211068"/>
                  <a:gd name="connsiteY1" fmla="*/ 947477 h 1927412"/>
                  <a:gd name="connsiteX2" fmla="*/ 904664 w 3211068"/>
                  <a:gd name="connsiteY2" fmla="*/ 13439 h 1927412"/>
                  <a:gd name="connsiteX3" fmla="*/ 0 w 3211068"/>
                  <a:gd name="connsiteY3" fmla="*/ 496909 h 1927412"/>
                  <a:gd name="connsiteX0" fmla="*/ 3211068 w 3211068"/>
                  <a:gd name="connsiteY0" fmla="*/ 1917783 h 1917783"/>
                  <a:gd name="connsiteX1" fmla="*/ 2213879 w 3211068"/>
                  <a:gd name="connsiteY1" fmla="*/ 697552 h 1917783"/>
                  <a:gd name="connsiteX2" fmla="*/ 904664 w 3211068"/>
                  <a:gd name="connsiteY2" fmla="*/ 3810 h 1917783"/>
                  <a:gd name="connsiteX3" fmla="*/ 0 w 3211068"/>
                  <a:gd name="connsiteY3" fmla="*/ 487280 h 1917783"/>
                  <a:gd name="connsiteX0" fmla="*/ 3211068 w 3211068"/>
                  <a:gd name="connsiteY0" fmla="*/ 1941726 h 1941726"/>
                  <a:gd name="connsiteX1" fmla="*/ 1897995 w 3211068"/>
                  <a:gd name="connsiteY1" fmla="*/ 1238131 h 1941726"/>
                  <a:gd name="connsiteX2" fmla="*/ 904664 w 3211068"/>
                  <a:gd name="connsiteY2" fmla="*/ 27753 h 1941726"/>
                  <a:gd name="connsiteX3" fmla="*/ 0 w 3211068"/>
                  <a:gd name="connsiteY3" fmla="*/ 511223 h 1941726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5206 h 1935206"/>
                  <a:gd name="connsiteX1" fmla="*/ 1532235 w 3211068"/>
                  <a:gd name="connsiteY1" fmla="*/ 1111463 h 1935206"/>
                  <a:gd name="connsiteX2" fmla="*/ 904664 w 3211068"/>
                  <a:gd name="connsiteY2" fmla="*/ 21233 h 1935206"/>
                  <a:gd name="connsiteX3" fmla="*/ 0 w 3211068"/>
                  <a:gd name="connsiteY3" fmla="*/ 504703 h 1935206"/>
                  <a:gd name="connsiteX0" fmla="*/ 3211068 w 3211068"/>
                  <a:gd name="connsiteY0" fmla="*/ 1915018 h 1915018"/>
                  <a:gd name="connsiteX1" fmla="*/ 1532235 w 3211068"/>
                  <a:gd name="connsiteY1" fmla="*/ 1091275 h 1915018"/>
                  <a:gd name="connsiteX2" fmla="*/ 904664 w 3211068"/>
                  <a:gd name="connsiteY2" fmla="*/ 1045 h 1915018"/>
                  <a:gd name="connsiteX3" fmla="*/ 0 w 3211068"/>
                  <a:gd name="connsiteY3" fmla="*/ 484515 h 1915018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36919"/>
                  <a:gd name="connsiteX1" fmla="*/ 1532235 w 3211068"/>
                  <a:gd name="connsiteY1" fmla="*/ 1095228 h 1936919"/>
                  <a:gd name="connsiteX2" fmla="*/ 904664 w 3211068"/>
                  <a:gd name="connsiteY2" fmla="*/ 4998 h 1936919"/>
                  <a:gd name="connsiteX3" fmla="*/ 0 w 3211068"/>
                  <a:gd name="connsiteY3" fmla="*/ 488468 h 1936919"/>
                  <a:gd name="connsiteX0" fmla="*/ 3211068 w 3211068"/>
                  <a:gd name="connsiteY0" fmla="*/ 1934485 h 1951943"/>
                  <a:gd name="connsiteX1" fmla="*/ 1521360 w 3211068"/>
                  <a:gd name="connsiteY1" fmla="*/ 1096975 h 1951943"/>
                  <a:gd name="connsiteX2" fmla="*/ 904664 w 3211068"/>
                  <a:gd name="connsiteY2" fmla="*/ 20512 h 1951943"/>
                  <a:gd name="connsiteX3" fmla="*/ 0 w 3211068"/>
                  <a:gd name="connsiteY3" fmla="*/ 503982 h 1951943"/>
                  <a:gd name="connsiteX0" fmla="*/ 3211068 w 3211068"/>
                  <a:gd name="connsiteY0" fmla="*/ 1934485 h 1945530"/>
                  <a:gd name="connsiteX1" fmla="*/ 1521360 w 3211068"/>
                  <a:gd name="connsiteY1" fmla="*/ 1096975 h 1945530"/>
                  <a:gd name="connsiteX2" fmla="*/ 904664 w 3211068"/>
                  <a:gd name="connsiteY2" fmla="*/ 20512 h 1945530"/>
                  <a:gd name="connsiteX3" fmla="*/ 0 w 3211068"/>
                  <a:gd name="connsiteY3" fmla="*/ 503982 h 1945530"/>
                  <a:gd name="connsiteX0" fmla="*/ 3211068 w 3211068"/>
                  <a:gd name="connsiteY0" fmla="*/ 1934485 h 1948351"/>
                  <a:gd name="connsiteX1" fmla="*/ 1521360 w 3211068"/>
                  <a:gd name="connsiteY1" fmla="*/ 1096975 h 1948351"/>
                  <a:gd name="connsiteX2" fmla="*/ 904664 w 3211068"/>
                  <a:gd name="connsiteY2" fmla="*/ 20512 h 1948351"/>
                  <a:gd name="connsiteX3" fmla="*/ 0 w 3211068"/>
                  <a:gd name="connsiteY3" fmla="*/ 503982 h 1948351"/>
                  <a:gd name="connsiteX0" fmla="*/ 3211068 w 3211068"/>
                  <a:gd name="connsiteY0" fmla="*/ 1934485 h 1947242"/>
                  <a:gd name="connsiteX1" fmla="*/ 1521360 w 3211068"/>
                  <a:gd name="connsiteY1" fmla="*/ 1096975 h 1947242"/>
                  <a:gd name="connsiteX2" fmla="*/ 904664 w 3211068"/>
                  <a:gd name="connsiteY2" fmla="*/ 20512 h 1947242"/>
                  <a:gd name="connsiteX3" fmla="*/ 0 w 3211068"/>
                  <a:gd name="connsiteY3" fmla="*/ 503982 h 1947242"/>
                  <a:gd name="connsiteX0" fmla="*/ 3211068 w 3211068"/>
                  <a:gd name="connsiteY0" fmla="*/ 1934485 h 1954343"/>
                  <a:gd name="connsiteX1" fmla="*/ 1521360 w 3211068"/>
                  <a:gd name="connsiteY1" fmla="*/ 1096975 h 1954343"/>
                  <a:gd name="connsiteX2" fmla="*/ 904664 w 3211068"/>
                  <a:gd name="connsiteY2" fmla="*/ 20512 h 1954343"/>
                  <a:gd name="connsiteX3" fmla="*/ 0 w 3211068"/>
                  <a:gd name="connsiteY3" fmla="*/ 503982 h 1954343"/>
                  <a:gd name="connsiteX0" fmla="*/ 3211068 w 3211068"/>
                  <a:gd name="connsiteY0" fmla="*/ 1934485 h 1962586"/>
                  <a:gd name="connsiteX1" fmla="*/ 1521360 w 3211068"/>
                  <a:gd name="connsiteY1" fmla="*/ 1096975 h 1962586"/>
                  <a:gd name="connsiteX2" fmla="*/ 904664 w 3211068"/>
                  <a:gd name="connsiteY2" fmla="*/ 20512 h 1962586"/>
                  <a:gd name="connsiteX3" fmla="*/ 0 w 3211068"/>
                  <a:gd name="connsiteY3" fmla="*/ 503982 h 1962586"/>
                  <a:gd name="connsiteX0" fmla="*/ 3276315 w 3276315"/>
                  <a:gd name="connsiteY0" fmla="*/ 1933527 h 1961628"/>
                  <a:gd name="connsiteX1" fmla="*/ 1586607 w 3276315"/>
                  <a:gd name="connsiteY1" fmla="*/ 1096017 h 1961628"/>
                  <a:gd name="connsiteX2" fmla="*/ 969911 w 3276315"/>
                  <a:gd name="connsiteY2" fmla="*/ 19554 h 1961628"/>
                  <a:gd name="connsiteX3" fmla="*/ 0 w 3276315"/>
                  <a:gd name="connsiteY3" fmla="*/ 512202 h 1961628"/>
                  <a:gd name="connsiteX0" fmla="*/ 3395935 w 3395935"/>
                  <a:gd name="connsiteY0" fmla="*/ 1932608 h 1960709"/>
                  <a:gd name="connsiteX1" fmla="*/ 1706227 w 3395935"/>
                  <a:gd name="connsiteY1" fmla="*/ 1095098 h 1960709"/>
                  <a:gd name="connsiteX2" fmla="*/ 1089531 w 3395935"/>
                  <a:gd name="connsiteY2" fmla="*/ 18635 h 1960709"/>
                  <a:gd name="connsiteX3" fmla="*/ 0 w 3395935"/>
                  <a:gd name="connsiteY3" fmla="*/ 520461 h 1960709"/>
                  <a:gd name="connsiteX0" fmla="*/ 3406810 w 3406810"/>
                  <a:gd name="connsiteY0" fmla="*/ 1927834 h 1955935"/>
                  <a:gd name="connsiteX1" fmla="*/ 1717102 w 3406810"/>
                  <a:gd name="connsiteY1" fmla="*/ 1090324 h 1955935"/>
                  <a:gd name="connsiteX2" fmla="*/ 1100406 w 3406810"/>
                  <a:gd name="connsiteY2" fmla="*/ 13861 h 1955935"/>
                  <a:gd name="connsiteX3" fmla="*/ 0 w 3406810"/>
                  <a:gd name="connsiteY3" fmla="*/ 570755 h 1955935"/>
                  <a:gd name="connsiteX0" fmla="*/ 3406810 w 3406810"/>
                  <a:gd name="connsiteY0" fmla="*/ 1959008 h 1987109"/>
                  <a:gd name="connsiteX1" fmla="*/ 1717102 w 3406810"/>
                  <a:gd name="connsiteY1" fmla="*/ 1121498 h 1987109"/>
                  <a:gd name="connsiteX2" fmla="*/ 1100406 w 3406810"/>
                  <a:gd name="connsiteY2" fmla="*/ 45035 h 1987109"/>
                  <a:gd name="connsiteX3" fmla="*/ 276271 w 3406810"/>
                  <a:gd name="connsiteY3" fmla="*/ 241661 h 1987109"/>
                  <a:gd name="connsiteX4" fmla="*/ 0 w 3406810"/>
                  <a:gd name="connsiteY4" fmla="*/ 601929 h 1987109"/>
                  <a:gd name="connsiteX0" fmla="*/ 3406810 w 3406810"/>
                  <a:gd name="connsiteY0" fmla="*/ 1966499 h 1994600"/>
                  <a:gd name="connsiteX1" fmla="*/ 1717102 w 3406810"/>
                  <a:gd name="connsiteY1" fmla="*/ 1128989 h 1994600"/>
                  <a:gd name="connsiteX2" fmla="*/ 1100406 w 3406810"/>
                  <a:gd name="connsiteY2" fmla="*/ 52526 h 1994600"/>
                  <a:gd name="connsiteX3" fmla="*/ 156651 w 3406810"/>
                  <a:gd name="connsiteY3" fmla="*/ 212440 h 1994600"/>
                  <a:gd name="connsiteX4" fmla="*/ 0 w 3406810"/>
                  <a:gd name="connsiteY4" fmla="*/ 609420 h 1994600"/>
                  <a:gd name="connsiteX0" fmla="*/ 3406810 w 3406810"/>
                  <a:gd name="connsiteY0" fmla="*/ 1966499 h 1994600"/>
                  <a:gd name="connsiteX1" fmla="*/ 1717102 w 3406810"/>
                  <a:gd name="connsiteY1" fmla="*/ 1128989 h 1994600"/>
                  <a:gd name="connsiteX2" fmla="*/ 1100406 w 3406810"/>
                  <a:gd name="connsiteY2" fmla="*/ 52526 h 1994600"/>
                  <a:gd name="connsiteX3" fmla="*/ 156651 w 3406810"/>
                  <a:gd name="connsiteY3" fmla="*/ 212440 h 1994600"/>
                  <a:gd name="connsiteX4" fmla="*/ 0 w 3406810"/>
                  <a:gd name="connsiteY4" fmla="*/ 609420 h 1994600"/>
                  <a:gd name="connsiteX0" fmla="*/ 3502814 w 3502814"/>
                  <a:gd name="connsiteY0" fmla="*/ 1974949 h 2003050"/>
                  <a:gd name="connsiteX1" fmla="*/ 1813106 w 3502814"/>
                  <a:gd name="connsiteY1" fmla="*/ 1137439 h 2003050"/>
                  <a:gd name="connsiteX2" fmla="*/ 1196410 w 3502814"/>
                  <a:gd name="connsiteY2" fmla="*/ 60976 h 2003050"/>
                  <a:gd name="connsiteX3" fmla="*/ 252655 w 3502814"/>
                  <a:gd name="connsiteY3" fmla="*/ 220890 h 2003050"/>
                  <a:gd name="connsiteX4" fmla="*/ 96004 w 3502814"/>
                  <a:gd name="connsiteY4" fmla="*/ 617870 h 2003050"/>
                  <a:gd name="connsiteX0" fmla="*/ 3406810 w 3406810"/>
                  <a:gd name="connsiteY0" fmla="*/ 1974949 h 2003050"/>
                  <a:gd name="connsiteX1" fmla="*/ 1717102 w 3406810"/>
                  <a:gd name="connsiteY1" fmla="*/ 1137439 h 2003050"/>
                  <a:gd name="connsiteX2" fmla="*/ 1100406 w 3406810"/>
                  <a:gd name="connsiteY2" fmla="*/ 60976 h 2003050"/>
                  <a:gd name="connsiteX3" fmla="*/ 156651 w 3406810"/>
                  <a:gd name="connsiteY3" fmla="*/ 220890 h 2003050"/>
                  <a:gd name="connsiteX4" fmla="*/ 0 w 3406810"/>
                  <a:gd name="connsiteY4" fmla="*/ 617870 h 2003050"/>
                  <a:gd name="connsiteX0" fmla="*/ 3406810 w 3406810"/>
                  <a:gd name="connsiteY0" fmla="*/ 1978226 h 2006327"/>
                  <a:gd name="connsiteX1" fmla="*/ 1717102 w 3406810"/>
                  <a:gd name="connsiteY1" fmla="*/ 1140716 h 2006327"/>
                  <a:gd name="connsiteX2" fmla="*/ 1100406 w 3406810"/>
                  <a:gd name="connsiteY2" fmla="*/ 64253 h 2006327"/>
                  <a:gd name="connsiteX3" fmla="*/ 156651 w 3406810"/>
                  <a:gd name="connsiteY3" fmla="*/ 224167 h 2006327"/>
                  <a:gd name="connsiteX4" fmla="*/ 0 w 3406810"/>
                  <a:gd name="connsiteY4" fmla="*/ 621147 h 2006327"/>
                  <a:gd name="connsiteX0" fmla="*/ 3288617 w 3288617"/>
                  <a:gd name="connsiteY0" fmla="*/ 2009880 h 2037981"/>
                  <a:gd name="connsiteX1" fmla="*/ 1598909 w 3288617"/>
                  <a:gd name="connsiteY1" fmla="*/ 1172370 h 2037981"/>
                  <a:gd name="connsiteX2" fmla="*/ 982213 w 3288617"/>
                  <a:gd name="connsiteY2" fmla="*/ 95907 h 2037981"/>
                  <a:gd name="connsiteX3" fmla="*/ 38458 w 3288617"/>
                  <a:gd name="connsiteY3" fmla="*/ 255821 h 2037981"/>
                  <a:gd name="connsiteX4" fmla="*/ 142796 w 3288617"/>
                  <a:gd name="connsiteY4" fmla="*/ 1891825 h 2037981"/>
                  <a:gd name="connsiteX0" fmla="*/ 3325985 w 3325985"/>
                  <a:gd name="connsiteY0" fmla="*/ 2011665 h 2039766"/>
                  <a:gd name="connsiteX1" fmla="*/ 1636277 w 3325985"/>
                  <a:gd name="connsiteY1" fmla="*/ 1174155 h 2039766"/>
                  <a:gd name="connsiteX2" fmla="*/ 1019581 w 3325985"/>
                  <a:gd name="connsiteY2" fmla="*/ 97692 h 2039766"/>
                  <a:gd name="connsiteX3" fmla="*/ 75826 w 3325985"/>
                  <a:gd name="connsiteY3" fmla="*/ 257606 h 2039766"/>
                  <a:gd name="connsiteX4" fmla="*/ 27920 w 3325985"/>
                  <a:gd name="connsiteY4" fmla="*/ 1930322 h 2039766"/>
                  <a:gd name="connsiteX0" fmla="*/ 3283578 w 3283578"/>
                  <a:gd name="connsiteY0" fmla="*/ 1994855 h 2022956"/>
                  <a:gd name="connsiteX1" fmla="*/ 1593870 w 3283578"/>
                  <a:gd name="connsiteY1" fmla="*/ 1157345 h 2022956"/>
                  <a:gd name="connsiteX2" fmla="*/ 977174 w 3283578"/>
                  <a:gd name="connsiteY2" fmla="*/ 80882 h 2022956"/>
                  <a:gd name="connsiteX3" fmla="*/ 33419 w 3283578"/>
                  <a:gd name="connsiteY3" fmla="*/ 240796 h 2022956"/>
                  <a:gd name="connsiteX4" fmla="*/ 170578 w 3283578"/>
                  <a:gd name="connsiteY4" fmla="*/ 1541054 h 2022956"/>
                  <a:gd name="connsiteX0" fmla="*/ 3369244 w 3369244"/>
                  <a:gd name="connsiteY0" fmla="*/ 1991008 h 2019109"/>
                  <a:gd name="connsiteX1" fmla="*/ 1679536 w 3369244"/>
                  <a:gd name="connsiteY1" fmla="*/ 1153498 h 2019109"/>
                  <a:gd name="connsiteX2" fmla="*/ 1062840 w 3369244"/>
                  <a:gd name="connsiteY2" fmla="*/ 77035 h 2019109"/>
                  <a:gd name="connsiteX3" fmla="*/ 119085 w 3369244"/>
                  <a:gd name="connsiteY3" fmla="*/ 236949 h 2019109"/>
                  <a:gd name="connsiteX4" fmla="*/ 0 w 3369244"/>
                  <a:gd name="connsiteY4" fmla="*/ 1441089 h 2019109"/>
                  <a:gd name="connsiteX0" fmla="*/ 3477590 w 3477590"/>
                  <a:gd name="connsiteY0" fmla="*/ 1991008 h 2019109"/>
                  <a:gd name="connsiteX1" fmla="*/ 1787882 w 3477590"/>
                  <a:gd name="connsiteY1" fmla="*/ 1153498 h 2019109"/>
                  <a:gd name="connsiteX2" fmla="*/ 1171186 w 3477590"/>
                  <a:gd name="connsiteY2" fmla="*/ 77035 h 2019109"/>
                  <a:gd name="connsiteX3" fmla="*/ 227431 w 3477590"/>
                  <a:gd name="connsiteY3" fmla="*/ 236949 h 2019109"/>
                  <a:gd name="connsiteX4" fmla="*/ 108346 w 3477590"/>
                  <a:gd name="connsiteY4" fmla="*/ 1441089 h 2019109"/>
                  <a:gd name="connsiteX0" fmla="*/ 3433366 w 3433366"/>
                  <a:gd name="connsiteY0" fmla="*/ 1991008 h 2019109"/>
                  <a:gd name="connsiteX1" fmla="*/ 1743658 w 3433366"/>
                  <a:gd name="connsiteY1" fmla="*/ 1153498 h 2019109"/>
                  <a:gd name="connsiteX2" fmla="*/ 1126962 w 3433366"/>
                  <a:gd name="connsiteY2" fmla="*/ 77035 h 2019109"/>
                  <a:gd name="connsiteX3" fmla="*/ 183207 w 3433366"/>
                  <a:gd name="connsiteY3" fmla="*/ 236949 h 2019109"/>
                  <a:gd name="connsiteX4" fmla="*/ 64122 w 3433366"/>
                  <a:gd name="connsiteY4" fmla="*/ 1441089 h 2019109"/>
                  <a:gd name="connsiteX0" fmla="*/ 3433366 w 3433366"/>
                  <a:gd name="connsiteY0" fmla="*/ 1991008 h 2019109"/>
                  <a:gd name="connsiteX1" fmla="*/ 1743658 w 3433366"/>
                  <a:gd name="connsiteY1" fmla="*/ 1153498 h 2019109"/>
                  <a:gd name="connsiteX2" fmla="*/ 1126962 w 3433366"/>
                  <a:gd name="connsiteY2" fmla="*/ 77035 h 2019109"/>
                  <a:gd name="connsiteX3" fmla="*/ 183207 w 3433366"/>
                  <a:gd name="connsiteY3" fmla="*/ 236949 h 2019109"/>
                  <a:gd name="connsiteX4" fmla="*/ 64122 w 3433366"/>
                  <a:gd name="connsiteY4" fmla="*/ 1441089 h 2019109"/>
                  <a:gd name="connsiteX0" fmla="*/ 3418749 w 3418749"/>
                  <a:gd name="connsiteY0" fmla="*/ 1980708 h 2008809"/>
                  <a:gd name="connsiteX1" fmla="*/ 1729041 w 3418749"/>
                  <a:gd name="connsiteY1" fmla="*/ 1143198 h 2008809"/>
                  <a:gd name="connsiteX2" fmla="*/ 1112345 w 3418749"/>
                  <a:gd name="connsiteY2" fmla="*/ 66735 h 2008809"/>
                  <a:gd name="connsiteX3" fmla="*/ 168590 w 3418749"/>
                  <a:gd name="connsiteY3" fmla="*/ 226649 h 2008809"/>
                  <a:gd name="connsiteX4" fmla="*/ 49505 w 3418749"/>
                  <a:gd name="connsiteY4" fmla="*/ 1430789 h 2008809"/>
                  <a:gd name="connsiteX0" fmla="*/ 3444563 w 3444563"/>
                  <a:gd name="connsiteY0" fmla="*/ 1988258 h 2016359"/>
                  <a:gd name="connsiteX1" fmla="*/ 1754855 w 3444563"/>
                  <a:gd name="connsiteY1" fmla="*/ 1150748 h 2016359"/>
                  <a:gd name="connsiteX2" fmla="*/ 1138159 w 3444563"/>
                  <a:gd name="connsiteY2" fmla="*/ 74285 h 2016359"/>
                  <a:gd name="connsiteX3" fmla="*/ 194404 w 3444563"/>
                  <a:gd name="connsiteY3" fmla="*/ 234199 h 2016359"/>
                  <a:gd name="connsiteX4" fmla="*/ 75319 w 3444563"/>
                  <a:gd name="connsiteY4" fmla="*/ 1438339 h 2016359"/>
                  <a:gd name="connsiteX0" fmla="*/ 3444563 w 3444563"/>
                  <a:gd name="connsiteY0" fmla="*/ 1988258 h 1988258"/>
                  <a:gd name="connsiteX1" fmla="*/ 1754855 w 3444563"/>
                  <a:gd name="connsiteY1" fmla="*/ 1150748 h 1988258"/>
                  <a:gd name="connsiteX2" fmla="*/ 1138159 w 3444563"/>
                  <a:gd name="connsiteY2" fmla="*/ 74285 h 1988258"/>
                  <a:gd name="connsiteX3" fmla="*/ 194404 w 3444563"/>
                  <a:gd name="connsiteY3" fmla="*/ 234199 h 1988258"/>
                  <a:gd name="connsiteX4" fmla="*/ 75319 w 3444563"/>
                  <a:gd name="connsiteY4" fmla="*/ 1438339 h 1988258"/>
                  <a:gd name="connsiteX0" fmla="*/ 3444563 w 3444563"/>
                  <a:gd name="connsiteY0" fmla="*/ 2056631 h 2448033"/>
                  <a:gd name="connsiteX1" fmla="*/ 1493866 w 3444563"/>
                  <a:gd name="connsiteY1" fmla="*/ 2142162 h 2448033"/>
                  <a:gd name="connsiteX2" fmla="*/ 1138159 w 3444563"/>
                  <a:gd name="connsiteY2" fmla="*/ 142658 h 2448033"/>
                  <a:gd name="connsiteX3" fmla="*/ 194404 w 3444563"/>
                  <a:gd name="connsiteY3" fmla="*/ 302572 h 2448033"/>
                  <a:gd name="connsiteX4" fmla="*/ 75319 w 3444563"/>
                  <a:gd name="connsiteY4" fmla="*/ 1506712 h 2448033"/>
                  <a:gd name="connsiteX0" fmla="*/ 3444563 w 3444563"/>
                  <a:gd name="connsiteY0" fmla="*/ 2056631 h 2238769"/>
                  <a:gd name="connsiteX1" fmla="*/ 1493866 w 3444563"/>
                  <a:gd name="connsiteY1" fmla="*/ 2142162 h 2238769"/>
                  <a:gd name="connsiteX2" fmla="*/ 1138159 w 3444563"/>
                  <a:gd name="connsiteY2" fmla="*/ 142658 h 2238769"/>
                  <a:gd name="connsiteX3" fmla="*/ 194404 w 3444563"/>
                  <a:gd name="connsiteY3" fmla="*/ 302572 h 2238769"/>
                  <a:gd name="connsiteX4" fmla="*/ 75319 w 3444563"/>
                  <a:gd name="connsiteY4" fmla="*/ 1506712 h 2238769"/>
                  <a:gd name="connsiteX0" fmla="*/ 3444563 w 3444563"/>
                  <a:gd name="connsiteY0" fmla="*/ 2076824 h 2541962"/>
                  <a:gd name="connsiteX1" fmla="*/ 1493866 w 3444563"/>
                  <a:gd name="connsiteY1" fmla="*/ 2162355 h 2541962"/>
                  <a:gd name="connsiteX2" fmla="*/ 872694 w 3444563"/>
                  <a:gd name="connsiteY2" fmla="*/ 2434963 h 2541962"/>
                  <a:gd name="connsiteX3" fmla="*/ 1138159 w 3444563"/>
                  <a:gd name="connsiteY3" fmla="*/ 162851 h 2541962"/>
                  <a:gd name="connsiteX4" fmla="*/ 194404 w 3444563"/>
                  <a:gd name="connsiteY4" fmla="*/ 322765 h 2541962"/>
                  <a:gd name="connsiteX5" fmla="*/ 75319 w 3444563"/>
                  <a:gd name="connsiteY5" fmla="*/ 1526905 h 2541962"/>
                  <a:gd name="connsiteX0" fmla="*/ 3444563 w 3444563"/>
                  <a:gd name="connsiteY0" fmla="*/ 2076824 h 2730027"/>
                  <a:gd name="connsiteX1" fmla="*/ 1941276 w 3444563"/>
                  <a:gd name="connsiteY1" fmla="*/ 2697299 h 2730027"/>
                  <a:gd name="connsiteX2" fmla="*/ 872694 w 3444563"/>
                  <a:gd name="connsiteY2" fmla="*/ 2434963 h 2730027"/>
                  <a:gd name="connsiteX3" fmla="*/ 1138159 w 3444563"/>
                  <a:gd name="connsiteY3" fmla="*/ 162851 h 2730027"/>
                  <a:gd name="connsiteX4" fmla="*/ 194404 w 3444563"/>
                  <a:gd name="connsiteY4" fmla="*/ 322765 h 2730027"/>
                  <a:gd name="connsiteX5" fmla="*/ 75319 w 3444563"/>
                  <a:gd name="connsiteY5" fmla="*/ 1526905 h 2730027"/>
                  <a:gd name="connsiteX0" fmla="*/ 3444563 w 3444563"/>
                  <a:gd name="connsiteY0" fmla="*/ 2076824 h 2927720"/>
                  <a:gd name="connsiteX1" fmla="*/ 1990988 w 3444563"/>
                  <a:gd name="connsiteY1" fmla="*/ 2917570 h 2927720"/>
                  <a:gd name="connsiteX2" fmla="*/ 872694 w 3444563"/>
                  <a:gd name="connsiteY2" fmla="*/ 2434963 h 2927720"/>
                  <a:gd name="connsiteX3" fmla="*/ 1138159 w 3444563"/>
                  <a:gd name="connsiteY3" fmla="*/ 162851 h 2927720"/>
                  <a:gd name="connsiteX4" fmla="*/ 194404 w 3444563"/>
                  <a:gd name="connsiteY4" fmla="*/ 322765 h 2927720"/>
                  <a:gd name="connsiteX5" fmla="*/ 75319 w 3444563"/>
                  <a:gd name="connsiteY5" fmla="*/ 1526905 h 2927720"/>
                  <a:gd name="connsiteX0" fmla="*/ 3444563 w 3444563"/>
                  <a:gd name="connsiteY0" fmla="*/ 2076824 h 2922578"/>
                  <a:gd name="connsiteX1" fmla="*/ 1990988 w 3444563"/>
                  <a:gd name="connsiteY1" fmla="*/ 2917570 h 2922578"/>
                  <a:gd name="connsiteX2" fmla="*/ 872694 w 3444563"/>
                  <a:gd name="connsiteY2" fmla="*/ 2434963 h 2922578"/>
                  <a:gd name="connsiteX3" fmla="*/ 1138159 w 3444563"/>
                  <a:gd name="connsiteY3" fmla="*/ 162851 h 2922578"/>
                  <a:gd name="connsiteX4" fmla="*/ 194404 w 3444563"/>
                  <a:gd name="connsiteY4" fmla="*/ 322765 h 2922578"/>
                  <a:gd name="connsiteX5" fmla="*/ 75319 w 3444563"/>
                  <a:gd name="connsiteY5" fmla="*/ 1526905 h 2922578"/>
                  <a:gd name="connsiteX0" fmla="*/ 3444563 w 3444563"/>
                  <a:gd name="connsiteY0" fmla="*/ 2099356 h 3021194"/>
                  <a:gd name="connsiteX1" fmla="*/ 1990988 w 3444563"/>
                  <a:gd name="connsiteY1" fmla="*/ 2940102 h 3021194"/>
                  <a:gd name="connsiteX2" fmla="*/ 748413 w 3444563"/>
                  <a:gd name="connsiteY2" fmla="*/ 2761679 h 3021194"/>
                  <a:gd name="connsiteX3" fmla="*/ 1138159 w 3444563"/>
                  <a:gd name="connsiteY3" fmla="*/ 185383 h 3021194"/>
                  <a:gd name="connsiteX4" fmla="*/ 194404 w 3444563"/>
                  <a:gd name="connsiteY4" fmla="*/ 345297 h 3021194"/>
                  <a:gd name="connsiteX5" fmla="*/ 75319 w 3444563"/>
                  <a:gd name="connsiteY5" fmla="*/ 1549437 h 3021194"/>
                  <a:gd name="connsiteX0" fmla="*/ 3444563 w 3444563"/>
                  <a:gd name="connsiteY0" fmla="*/ 2099356 h 3126188"/>
                  <a:gd name="connsiteX1" fmla="*/ 1990988 w 3444563"/>
                  <a:gd name="connsiteY1" fmla="*/ 2940102 h 3126188"/>
                  <a:gd name="connsiteX2" fmla="*/ 748413 w 3444563"/>
                  <a:gd name="connsiteY2" fmla="*/ 2761679 h 3126188"/>
                  <a:gd name="connsiteX3" fmla="*/ 1138159 w 3444563"/>
                  <a:gd name="connsiteY3" fmla="*/ 185383 h 3126188"/>
                  <a:gd name="connsiteX4" fmla="*/ 194404 w 3444563"/>
                  <a:gd name="connsiteY4" fmla="*/ 345297 h 3126188"/>
                  <a:gd name="connsiteX5" fmla="*/ 75319 w 3444563"/>
                  <a:gd name="connsiteY5" fmla="*/ 1549437 h 3126188"/>
                  <a:gd name="connsiteX0" fmla="*/ 3444563 w 3444563"/>
                  <a:gd name="connsiteY0" fmla="*/ 2099356 h 3147707"/>
                  <a:gd name="connsiteX1" fmla="*/ 1990988 w 3444563"/>
                  <a:gd name="connsiteY1" fmla="*/ 2940102 h 3147707"/>
                  <a:gd name="connsiteX2" fmla="*/ 748413 w 3444563"/>
                  <a:gd name="connsiteY2" fmla="*/ 2761679 h 3147707"/>
                  <a:gd name="connsiteX3" fmla="*/ 1138159 w 3444563"/>
                  <a:gd name="connsiteY3" fmla="*/ 185383 h 3147707"/>
                  <a:gd name="connsiteX4" fmla="*/ 194404 w 3444563"/>
                  <a:gd name="connsiteY4" fmla="*/ 345297 h 3147707"/>
                  <a:gd name="connsiteX5" fmla="*/ 75319 w 3444563"/>
                  <a:gd name="connsiteY5" fmla="*/ 1549437 h 3147707"/>
                  <a:gd name="connsiteX0" fmla="*/ 3444563 w 3444563"/>
                  <a:gd name="connsiteY0" fmla="*/ 2099356 h 3217859"/>
                  <a:gd name="connsiteX1" fmla="*/ 1990988 w 3444563"/>
                  <a:gd name="connsiteY1" fmla="*/ 2940102 h 3217859"/>
                  <a:gd name="connsiteX2" fmla="*/ 748413 w 3444563"/>
                  <a:gd name="connsiteY2" fmla="*/ 2761679 h 3217859"/>
                  <a:gd name="connsiteX3" fmla="*/ 1138159 w 3444563"/>
                  <a:gd name="connsiteY3" fmla="*/ 185383 h 3217859"/>
                  <a:gd name="connsiteX4" fmla="*/ 194404 w 3444563"/>
                  <a:gd name="connsiteY4" fmla="*/ 345297 h 3217859"/>
                  <a:gd name="connsiteX5" fmla="*/ 75319 w 3444563"/>
                  <a:gd name="connsiteY5" fmla="*/ 1549437 h 3217859"/>
                  <a:gd name="connsiteX0" fmla="*/ 3250159 w 3250159"/>
                  <a:gd name="connsiteY0" fmla="*/ 2099356 h 3217859"/>
                  <a:gd name="connsiteX1" fmla="*/ 1796584 w 3250159"/>
                  <a:gd name="connsiteY1" fmla="*/ 2940102 h 3217859"/>
                  <a:gd name="connsiteX2" fmla="*/ 554009 w 3250159"/>
                  <a:gd name="connsiteY2" fmla="*/ 2761679 h 3217859"/>
                  <a:gd name="connsiteX3" fmla="*/ 943755 w 3250159"/>
                  <a:gd name="connsiteY3" fmla="*/ 185383 h 3217859"/>
                  <a:gd name="connsiteX4" fmla="*/ 0 w 3250159"/>
                  <a:gd name="connsiteY4" fmla="*/ 345297 h 3217859"/>
                  <a:gd name="connsiteX0" fmla="*/ 3250159 w 3250159"/>
                  <a:gd name="connsiteY0" fmla="*/ 1785031 h 2903534"/>
                  <a:gd name="connsiteX1" fmla="*/ 1796584 w 3250159"/>
                  <a:gd name="connsiteY1" fmla="*/ 2625777 h 2903534"/>
                  <a:gd name="connsiteX2" fmla="*/ 554009 w 3250159"/>
                  <a:gd name="connsiteY2" fmla="*/ 2447354 h 2903534"/>
                  <a:gd name="connsiteX3" fmla="*/ 496345 w 3250159"/>
                  <a:gd name="connsiteY3" fmla="*/ 1182195 h 2903534"/>
                  <a:gd name="connsiteX4" fmla="*/ 0 w 3250159"/>
                  <a:gd name="connsiteY4" fmla="*/ 30972 h 2903534"/>
                  <a:gd name="connsiteX0" fmla="*/ 3250159 w 3250159"/>
                  <a:gd name="connsiteY0" fmla="*/ 1780206 h 2898709"/>
                  <a:gd name="connsiteX1" fmla="*/ 1796584 w 3250159"/>
                  <a:gd name="connsiteY1" fmla="*/ 2620952 h 2898709"/>
                  <a:gd name="connsiteX2" fmla="*/ 554009 w 3250159"/>
                  <a:gd name="connsiteY2" fmla="*/ 2442529 h 2898709"/>
                  <a:gd name="connsiteX3" fmla="*/ 533629 w 3250159"/>
                  <a:gd name="connsiteY3" fmla="*/ 1387152 h 2898709"/>
                  <a:gd name="connsiteX4" fmla="*/ 0 w 3250159"/>
                  <a:gd name="connsiteY4" fmla="*/ 26147 h 2898709"/>
                  <a:gd name="connsiteX0" fmla="*/ 2716530 w 2716530"/>
                  <a:gd name="connsiteY0" fmla="*/ 393054 h 1511557"/>
                  <a:gd name="connsiteX1" fmla="*/ 1262955 w 2716530"/>
                  <a:gd name="connsiteY1" fmla="*/ 1233800 h 1511557"/>
                  <a:gd name="connsiteX2" fmla="*/ 20380 w 2716530"/>
                  <a:gd name="connsiteY2" fmla="*/ 1055377 h 1511557"/>
                  <a:gd name="connsiteX3" fmla="*/ 0 w 2716530"/>
                  <a:gd name="connsiteY3" fmla="*/ 0 h 1511557"/>
                  <a:gd name="connsiteX0" fmla="*/ 2781990 w 2781990"/>
                  <a:gd name="connsiteY0" fmla="*/ 393054 h 1362097"/>
                  <a:gd name="connsiteX1" fmla="*/ 1328415 w 2781990"/>
                  <a:gd name="connsiteY1" fmla="*/ 1233800 h 1362097"/>
                  <a:gd name="connsiteX2" fmla="*/ 85840 w 2781990"/>
                  <a:gd name="connsiteY2" fmla="*/ 1055377 h 1362097"/>
                  <a:gd name="connsiteX3" fmla="*/ 102985 w 2781990"/>
                  <a:gd name="connsiteY3" fmla="*/ 272923 h 1362097"/>
                  <a:gd name="connsiteX4" fmla="*/ 65460 w 2781990"/>
                  <a:gd name="connsiteY4" fmla="*/ 0 h 1362097"/>
                  <a:gd name="connsiteX0" fmla="*/ 2927138 w 2927138"/>
                  <a:gd name="connsiteY0" fmla="*/ 135907 h 1149512"/>
                  <a:gd name="connsiteX1" fmla="*/ 1473563 w 2927138"/>
                  <a:gd name="connsiteY1" fmla="*/ 976653 h 1149512"/>
                  <a:gd name="connsiteX2" fmla="*/ 230988 w 2927138"/>
                  <a:gd name="connsiteY2" fmla="*/ 798230 h 1149512"/>
                  <a:gd name="connsiteX3" fmla="*/ 248133 w 2927138"/>
                  <a:gd name="connsiteY3" fmla="*/ 15776 h 1149512"/>
                  <a:gd name="connsiteX4" fmla="*/ 0 w 2927138"/>
                  <a:gd name="connsiteY4" fmla="*/ 1148391 h 1149512"/>
                  <a:gd name="connsiteX0" fmla="*/ 2927138 w 2927138"/>
                  <a:gd name="connsiteY0" fmla="*/ 7443 h 1252906"/>
                  <a:gd name="connsiteX1" fmla="*/ 1473563 w 2927138"/>
                  <a:gd name="connsiteY1" fmla="*/ 848189 h 1252906"/>
                  <a:gd name="connsiteX2" fmla="*/ 230988 w 2927138"/>
                  <a:gd name="connsiteY2" fmla="*/ 669766 h 1252906"/>
                  <a:gd name="connsiteX3" fmla="*/ 177929 w 2927138"/>
                  <a:gd name="connsiteY3" fmla="*/ 1229915 h 1252906"/>
                  <a:gd name="connsiteX4" fmla="*/ 0 w 2927138"/>
                  <a:gd name="connsiteY4" fmla="*/ 1019927 h 1252906"/>
                  <a:gd name="connsiteX0" fmla="*/ 2927138 w 2927138"/>
                  <a:gd name="connsiteY0" fmla="*/ 7443 h 1634602"/>
                  <a:gd name="connsiteX1" fmla="*/ 1473563 w 2927138"/>
                  <a:gd name="connsiteY1" fmla="*/ 848189 h 1634602"/>
                  <a:gd name="connsiteX2" fmla="*/ 230988 w 2927138"/>
                  <a:gd name="connsiteY2" fmla="*/ 669766 h 1634602"/>
                  <a:gd name="connsiteX3" fmla="*/ 370988 w 2927138"/>
                  <a:gd name="connsiteY3" fmla="*/ 1618011 h 1634602"/>
                  <a:gd name="connsiteX4" fmla="*/ 0 w 2927138"/>
                  <a:gd name="connsiteY4" fmla="*/ 1019927 h 1634602"/>
                  <a:gd name="connsiteX0" fmla="*/ 2927138 w 2927138"/>
                  <a:gd name="connsiteY0" fmla="*/ 6987 h 1667130"/>
                  <a:gd name="connsiteX1" fmla="*/ 1473563 w 2927138"/>
                  <a:gd name="connsiteY1" fmla="*/ 847733 h 1667130"/>
                  <a:gd name="connsiteX2" fmla="*/ 1213826 w 2927138"/>
                  <a:gd name="connsiteY2" fmla="*/ 1592349 h 1667130"/>
                  <a:gd name="connsiteX3" fmla="*/ 370988 w 2927138"/>
                  <a:gd name="connsiteY3" fmla="*/ 1617555 h 1667130"/>
                  <a:gd name="connsiteX4" fmla="*/ 0 w 2927138"/>
                  <a:gd name="connsiteY4" fmla="*/ 1019471 h 1667130"/>
                  <a:gd name="connsiteX0" fmla="*/ 3558964 w 3558964"/>
                  <a:gd name="connsiteY0" fmla="*/ 6987 h 1667130"/>
                  <a:gd name="connsiteX1" fmla="*/ 2105389 w 3558964"/>
                  <a:gd name="connsiteY1" fmla="*/ 847733 h 1667130"/>
                  <a:gd name="connsiteX2" fmla="*/ 1845652 w 3558964"/>
                  <a:gd name="connsiteY2" fmla="*/ 1592349 h 1667130"/>
                  <a:gd name="connsiteX3" fmla="*/ 1002814 w 3558964"/>
                  <a:gd name="connsiteY3" fmla="*/ 1617555 h 1667130"/>
                  <a:gd name="connsiteX4" fmla="*/ 0 w 3558964"/>
                  <a:gd name="connsiteY4" fmla="*/ 799200 h 1667130"/>
                  <a:gd name="connsiteX0" fmla="*/ 3769572 w 3769572"/>
                  <a:gd name="connsiteY0" fmla="*/ 6987 h 1667130"/>
                  <a:gd name="connsiteX1" fmla="*/ 2315997 w 3769572"/>
                  <a:gd name="connsiteY1" fmla="*/ 847733 h 1667130"/>
                  <a:gd name="connsiteX2" fmla="*/ 2056260 w 3769572"/>
                  <a:gd name="connsiteY2" fmla="*/ 1592349 h 1667130"/>
                  <a:gd name="connsiteX3" fmla="*/ 1213422 w 3769572"/>
                  <a:gd name="connsiteY3" fmla="*/ 1617555 h 1667130"/>
                  <a:gd name="connsiteX4" fmla="*/ 0 w 3769572"/>
                  <a:gd name="connsiteY4" fmla="*/ 935558 h 1667130"/>
                  <a:gd name="connsiteX0" fmla="*/ 3771901 w 3771901"/>
                  <a:gd name="connsiteY0" fmla="*/ 6987 h 1667130"/>
                  <a:gd name="connsiteX1" fmla="*/ 2318326 w 3771901"/>
                  <a:gd name="connsiteY1" fmla="*/ 847733 h 1667130"/>
                  <a:gd name="connsiteX2" fmla="*/ 2058589 w 3771901"/>
                  <a:gd name="connsiteY2" fmla="*/ 1592349 h 1667130"/>
                  <a:gd name="connsiteX3" fmla="*/ 1215751 w 3771901"/>
                  <a:gd name="connsiteY3" fmla="*/ 1617555 h 1667130"/>
                  <a:gd name="connsiteX4" fmla="*/ 2329 w 3771901"/>
                  <a:gd name="connsiteY4" fmla="*/ 935558 h 1667130"/>
                  <a:gd name="connsiteX0" fmla="*/ 3792933 w 3792933"/>
                  <a:gd name="connsiteY0" fmla="*/ 6987 h 1667130"/>
                  <a:gd name="connsiteX1" fmla="*/ 2339358 w 3792933"/>
                  <a:gd name="connsiteY1" fmla="*/ 847733 h 1667130"/>
                  <a:gd name="connsiteX2" fmla="*/ 2079621 w 3792933"/>
                  <a:gd name="connsiteY2" fmla="*/ 1592349 h 1667130"/>
                  <a:gd name="connsiteX3" fmla="*/ 1236783 w 3792933"/>
                  <a:gd name="connsiteY3" fmla="*/ 1617555 h 1667130"/>
                  <a:gd name="connsiteX4" fmla="*/ 23361 w 3792933"/>
                  <a:gd name="connsiteY4" fmla="*/ 935558 h 1667130"/>
                  <a:gd name="connsiteX0" fmla="*/ 3800572 w 3800572"/>
                  <a:gd name="connsiteY0" fmla="*/ 6987 h 1808516"/>
                  <a:gd name="connsiteX1" fmla="*/ 2346997 w 3800572"/>
                  <a:gd name="connsiteY1" fmla="*/ 847733 h 1808516"/>
                  <a:gd name="connsiteX2" fmla="*/ 2087260 w 3800572"/>
                  <a:gd name="connsiteY2" fmla="*/ 1592349 h 1808516"/>
                  <a:gd name="connsiteX3" fmla="*/ 1244422 w 3800572"/>
                  <a:gd name="connsiteY3" fmla="*/ 1617555 h 1808516"/>
                  <a:gd name="connsiteX4" fmla="*/ 31000 w 3800572"/>
                  <a:gd name="connsiteY4" fmla="*/ 935558 h 1808516"/>
                  <a:gd name="connsiteX0" fmla="*/ 3769572 w 3769572"/>
                  <a:gd name="connsiteY0" fmla="*/ 6987 h 1592643"/>
                  <a:gd name="connsiteX1" fmla="*/ 2315997 w 3769572"/>
                  <a:gd name="connsiteY1" fmla="*/ 847733 h 1592643"/>
                  <a:gd name="connsiteX2" fmla="*/ 2056260 w 3769572"/>
                  <a:gd name="connsiteY2" fmla="*/ 1592349 h 1592643"/>
                  <a:gd name="connsiteX3" fmla="*/ 0 w 3769572"/>
                  <a:gd name="connsiteY3" fmla="*/ 935558 h 1592643"/>
                  <a:gd name="connsiteX0" fmla="*/ 3769572 w 3769572"/>
                  <a:gd name="connsiteY0" fmla="*/ 7332 h 1802688"/>
                  <a:gd name="connsiteX1" fmla="*/ 2315997 w 3769572"/>
                  <a:gd name="connsiteY1" fmla="*/ 848078 h 1802688"/>
                  <a:gd name="connsiteX2" fmla="*/ 1143624 w 3769572"/>
                  <a:gd name="connsiteY2" fmla="*/ 1802476 h 1802688"/>
                  <a:gd name="connsiteX3" fmla="*/ 0 w 3769572"/>
                  <a:gd name="connsiteY3" fmla="*/ 935903 h 1802688"/>
                  <a:gd name="connsiteX0" fmla="*/ 3769572 w 3769572"/>
                  <a:gd name="connsiteY0" fmla="*/ 4162 h 1799518"/>
                  <a:gd name="connsiteX1" fmla="*/ 2614359 w 3769572"/>
                  <a:gd name="connsiteY1" fmla="*/ 1369363 h 1799518"/>
                  <a:gd name="connsiteX2" fmla="*/ 1143624 w 3769572"/>
                  <a:gd name="connsiteY2" fmla="*/ 1799306 h 1799518"/>
                  <a:gd name="connsiteX3" fmla="*/ 0 w 3769572"/>
                  <a:gd name="connsiteY3" fmla="*/ 932733 h 1799518"/>
                  <a:gd name="connsiteX0" fmla="*/ 3769572 w 3769572"/>
                  <a:gd name="connsiteY0" fmla="*/ 4556 h 1799912"/>
                  <a:gd name="connsiteX1" fmla="*/ 2719663 w 3769572"/>
                  <a:gd name="connsiteY1" fmla="*/ 1264866 h 1799912"/>
                  <a:gd name="connsiteX2" fmla="*/ 1143624 w 3769572"/>
                  <a:gd name="connsiteY2" fmla="*/ 1799700 h 1799912"/>
                  <a:gd name="connsiteX3" fmla="*/ 0 w 3769572"/>
                  <a:gd name="connsiteY3" fmla="*/ 933127 h 1799912"/>
                  <a:gd name="connsiteX0" fmla="*/ 3769572 w 3769572"/>
                  <a:gd name="connsiteY0" fmla="*/ 397174 h 1659747"/>
                  <a:gd name="connsiteX1" fmla="*/ 2719663 w 3769572"/>
                  <a:gd name="connsiteY1" fmla="*/ 1657484 h 1659747"/>
                  <a:gd name="connsiteX2" fmla="*/ 2179115 w 3769572"/>
                  <a:gd name="connsiteY2" fmla="*/ 99 h 1659747"/>
                  <a:gd name="connsiteX3" fmla="*/ 0 w 3769572"/>
                  <a:gd name="connsiteY3" fmla="*/ 1325745 h 1659747"/>
                  <a:gd name="connsiteX0" fmla="*/ 3769572 w 3769572"/>
                  <a:gd name="connsiteY0" fmla="*/ 1162849 h 2440085"/>
                  <a:gd name="connsiteX1" fmla="*/ 2719663 w 3769572"/>
                  <a:gd name="connsiteY1" fmla="*/ 2423159 h 2440085"/>
                  <a:gd name="connsiteX2" fmla="*/ 1828101 w 3769572"/>
                  <a:gd name="connsiteY2" fmla="*/ 71 h 2440085"/>
                  <a:gd name="connsiteX3" fmla="*/ 0 w 3769572"/>
                  <a:gd name="connsiteY3" fmla="*/ 2091420 h 2440085"/>
                  <a:gd name="connsiteX0" fmla="*/ 2856936 w 2856936"/>
                  <a:gd name="connsiteY0" fmla="*/ 1162849 h 2440085"/>
                  <a:gd name="connsiteX1" fmla="*/ 1807027 w 2856936"/>
                  <a:gd name="connsiteY1" fmla="*/ 2423159 h 2440085"/>
                  <a:gd name="connsiteX2" fmla="*/ 915465 w 2856936"/>
                  <a:gd name="connsiteY2" fmla="*/ 71 h 2440085"/>
                  <a:gd name="connsiteX3" fmla="*/ 0 w 2856936"/>
                  <a:gd name="connsiteY3" fmla="*/ 2343159 h 2440085"/>
                  <a:gd name="connsiteX0" fmla="*/ 2856936 w 2856936"/>
                  <a:gd name="connsiteY0" fmla="*/ 1162847 h 2427136"/>
                  <a:gd name="connsiteX1" fmla="*/ 1807027 w 2856936"/>
                  <a:gd name="connsiteY1" fmla="*/ 2423157 h 2427136"/>
                  <a:gd name="connsiteX2" fmla="*/ 915465 w 2856936"/>
                  <a:gd name="connsiteY2" fmla="*/ 69 h 2427136"/>
                  <a:gd name="connsiteX3" fmla="*/ 0 w 2856936"/>
                  <a:gd name="connsiteY3" fmla="*/ 2343157 h 2427136"/>
                  <a:gd name="connsiteX0" fmla="*/ 2856936 w 2856936"/>
                  <a:gd name="connsiteY0" fmla="*/ 1166260 h 2430549"/>
                  <a:gd name="connsiteX1" fmla="*/ 1807027 w 2856936"/>
                  <a:gd name="connsiteY1" fmla="*/ 2426570 h 2430549"/>
                  <a:gd name="connsiteX2" fmla="*/ 915465 w 2856936"/>
                  <a:gd name="connsiteY2" fmla="*/ 3482 h 2430549"/>
                  <a:gd name="connsiteX3" fmla="*/ 0 w 2856936"/>
                  <a:gd name="connsiteY3" fmla="*/ 2346570 h 2430549"/>
                  <a:gd name="connsiteX0" fmla="*/ 2856936 w 2856936"/>
                  <a:gd name="connsiteY0" fmla="*/ 1170080 h 2434369"/>
                  <a:gd name="connsiteX1" fmla="*/ 1807027 w 2856936"/>
                  <a:gd name="connsiteY1" fmla="*/ 2430390 h 2434369"/>
                  <a:gd name="connsiteX2" fmla="*/ 915465 w 2856936"/>
                  <a:gd name="connsiteY2" fmla="*/ 7302 h 2434369"/>
                  <a:gd name="connsiteX3" fmla="*/ 0 w 2856936"/>
                  <a:gd name="connsiteY3" fmla="*/ 2350390 h 2434369"/>
                  <a:gd name="connsiteX0" fmla="*/ 2856936 w 2856936"/>
                  <a:gd name="connsiteY0" fmla="*/ 1170080 h 2434369"/>
                  <a:gd name="connsiteX1" fmla="*/ 1807027 w 2856936"/>
                  <a:gd name="connsiteY1" fmla="*/ 2430390 h 2434369"/>
                  <a:gd name="connsiteX2" fmla="*/ 915465 w 2856936"/>
                  <a:gd name="connsiteY2" fmla="*/ 7302 h 2434369"/>
                  <a:gd name="connsiteX3" fmla="*/ 0 w 2856936"/>
                  <a:gd name="connsiteY3" fmla="*/ 2350390 h 2434369"/>
                  <a:gd name="connsiteX0" fmla="*/ 3261838 w 3261838"/>
                  <a:gd name="connsiteY0" fmla="*/ 1169362 h 2654706"/>
                  <a:gd name="connsiteX1" fmla="*/ 2211929 w 3261838"/>
                  <a:gd name="connsiteY1" fmla="*/ 2429672 h 2654706"/>
                  <a:gd name="connsiteX2" fmla="*/ 1320367 w 3261838"/>
                  <a:gd name="connsiteY2" fmla="*/ 6584 h 2654706"/>
                  <a:gd name="connsiteX3" fmla="*/ 0 w 3261838"/>
                  <a:gd name="connsiteY3" fmla="*/ 2650078 h 2654706"/>
                  <a:gd name="connsiteX0" fmla="*/ 3261838 w 3261838"/>
                  <a:gd name="connsiteY0" fmla="*/ 1163183 h 2643899"/>
                  <a:gd name="connsiteX1" fmla="*/ 2211929 w 3261838"/>
                  <a:gd name="connsiteY1" fmla="*/ 2423493 h 2643899"/>
                  <a:gd name="connsiteX2" fmla="*/ 1320367 w 3261838"/>
                  <a:gd name="connsiteY2" fmla="*/ 405 h 2643899"/>
                  <a:gd name="connsiteX3" fmla="*/ 220806 w 3261838"/>
                  <a:gd name="connsiteY3" fmla="*/ 2234017 h 2643899"/>
                  <a:gd name="connsiteX4" fmla="*/ 0 w 3261838"/>
                  <a:gd name="connsiteY4" fmla="*/ 2643899 h 2643899"/>
                  <a:gd name="connsiteX0" fmla="*/ 3261838 w 3261838"/>
                  <a:gd name="connsiteY0" fmla="*/ 1163113 h 2807203"/>
                  <a:gd name="connsiteX1" fmla="*/ 2211929 w 3261838"/>
                  <a:gd name="connsiteY1" fmla="*/ 2423423 h 2807203"/>
                  <a:gd name="connsiteX2" fmla="*/ 1320367 w 3261838"/>
                  <a:gd name="connsiteY2" fmla="*/ 335 h 2807203"/>
                  <a:gd name="connsiteX3" fmla="*/ 563415 w 3261838"/>
                  <a:gd name="connsiteY3" fmla="*/ 2620183 h 2807203"/>
                  <a:gd name="connsiteX4" fmla="*/ 0 w 3261838"/>
                  <a:gd name="connsiteY4" fmla="*/ 2643829 h 2807203"/>
                  <a:gd name="connsiteX0" fmla="*/ 3666740 w 3666740"/>
                  <a:gd name="connsiteY0" fmla="*/ 1163113 h 2807203"/>
                  <a:gd name="connsiteX1" fmla="*/ 2616831 w 3666740"/>
                  <a:gd name="connsiteY1" fmla="*/ 2423423 h 2807203"/>
                  <a:gd name="connsiteX2" fmla="*/ 1725269 w 3666740"/>
                  <a:gd name="connsiteY2" fmla="*/ 335 h 2807203"/>
                  <a:gd name="connsiteX3" fmla="*/ 968317 w 3666740"/>
                  <a:gd name="connsiteY3" fmla="*/ 2620183 h 2807203"/>
                  <a:gd name="connsiteX4" fmla="*/ 0 w 3666740"/>
                  <a:gd name="connsiteY4" fmla="*/ 2643829 h 2807203"/>
                  <a:gd name="connsiteX0" fmla="*/ 3666740 w 3666740"/>
                  <a:gd name="connsiteY0" fmla="*/ 1163084 h 2981281"/>
                  <a:gd name="connsiteX1" fmla="*/ 2616831 w 3666740"/>
                  <a:gd name="connsiteY1" fmla="*/ 2423394 h 2981281"/>
                  <a:gd name="connsiteX2" fmla="*/ 1725269 w 3666740"/>
                  <a:gd name="connsiteY2" fmla="*/ 306 h 2981281"/>
                  <a:gd name="connsiteX3" fmla="*/ 828159 w 3666740"/>
                  <a:gd name="connsiteY3" fmla="*/ 2834730 h 2981281"/>
                  <a:gd name="connsiteX4" fmla="*/ 0 w 3666740"/>
                  <a:gd name="connsiteY4" fmla="*/ 2643800 h 2981281"/>
                  <a:gd name="connsiteX0" fmla="*/ 3666857 w 3666857"/>
                  <a:gd name="connsiteY0" fmla="*/ 1163084 h 3055881"/>
                  <a:gd name="connsiteX1" fmla="*/ 2616948 w 3666857"/>
                  <a:gd name="connsiteY1" fmla="*/ 2423394 h 3055881"/>
                  <a:gd name="connsiteX2" fmla="*/ 1725386 w 3666857"/>
                  <a:gd name="connsiteY2" fmla="*/ 306 h 3055881"/>
                  <a:gd name="connsiteX3" fmla="*/ 828276 w 3666857"/>
                  <a:gd name="connsiteY3" fmla="*/ 2834730 h 3055881"/>
                  <a:gd name="connsiteX4" fmla="*/ 117 w 3666857"/>
                  <a:gd name="connsiteY4" fmla="*/ 2643800 h 3055881"/>
                  <a:gd name="connsiteX0" fmla="*/ 3689796 w 3689796"/>
                  <a:gd name="connsiteY0" fmla="*/ 1163084 h 3076462"/>
                  <a:gd name="connsiteX1" fmla="*/ 2639887 w 3689796"/>
                  <a:gd name="connsiteY1" fmla="*/ 2423394 h 3076462"/>
                  <a:gd name="connsiteX2" fmla="*/ 1748325 w 3689796"/>
                  <a:gd name="connsiteY2" fmla="*/ 306 h 3076462"/>
                  <a:gd name="connsiteX3" fmla="*/ 851215 w 3689796"/>
                  <a:gd name="connsiteY3" fmla="*/ 2834730 h 3076462"/>
                  <a:gd name="connsiteX4" fmla="*/ 23056 w 3689796"/>
                  <a:gd name="connsiteY4" fmla="*/ 2643800 h 3076462"/>
                  <a:gd name="connsiteX0" fmla="*/ 3676935 w 3676935"/>
                  <a:gd name="connsiteY0" fmla="*/ 1163084 h 3084458"/>
                  <a:gd name="connsiteX1" fmla="*/ 2627026 w 3676935"/>
                  <a:gd name="connsiteY1" fmla="*/ 2423394 h 3084458"/>
                  <a:gd name="connsiteX2" fmla="*/ 1735464 w 3676935"/>
                  <a:gd name="connsiteY2" fmla="*/ 306 h 3084458"/>
                  <a:gd name="connsiteX3" fmla="*/ 838354 w 3676935"/>
                  <a:gd name="connsiteY3" fmla="*/ 2834730 h 3084458"/>
                  <a:gd name="connsiteX4" fmla="*/ 10195 w 3676935"/>
                  <a:gd name="connsiteY4" fmla="*/ 2643800 h 3084458"/>
                  <a:gd name="connsiteX0" fmla="*/ 3538965 w 3538965"/>
                  <a:gd name="connsiteY0" fmla="*/ 1163084 h 3086952"/>
                  <a:gd name="connsiteX1" fmla="*/ 2489056 w 3538965"/>
                  <a:gd name="connsiteY1" fmla="*/ 2423394 h 3086952"/>
                  <a:gd name="connsiteX2" fmla="*/ 1597494 w 3538965"/>
                  <a:gd name="connsiteY2" fmla="*/ 306 h 3086952"/>
                  <a:gd name="connsiteX3" fmla="*/ 700384 w 3538965"/>
                  <a:gd name="connsiteY3" fmla="*/ 2834730 h 3086952"/>
                  <a:gd name="connsiteX4" fmla="*/ 12383 w 3538965"/>
                  <a:gd name="connsiteY4" fmla="*/ 2650953 h 3086952"/>
                  <a:gd name="connsiteX0" fmla="*/ 3493196 w 3493196"/>
                  <a:gd name="connsiteY0" fmla="*/ 1163084 h 3086952"/>
                  <a:gd name="connsiteX1" fmla="*/ 2443287 w 3493196"/>
                  <a:gd name="connsiteY1" fmla="*/ 2423394 h 3086952"/>
                  <a:gd name="connsiteX2" fmla="*/ 1551725 w 3493196"/>
                  <a:gd name="connsiteY2" fmla="*/ 306 h 3086952"/>
                  <a:gd name="connsiteX3" fmla="*/ 654615 w 3493196"/>
                  <a:gd name="connsiteY3" fmla="*/ 2834730 h 3086952"/>
                  <a:gd name="connsiteX4" fmla="*/ 13334 w 3493196"/>
                  <a:gd name="connsiteY4" fmla="*/ 2650953 h 3086952"/>
                  <a:gd name="connsiteX0" fmla="*/ 3490976 w 3490976"/>
                  <a:gd name="connsiteY0" fmla="*/ 1163084 h 3034819"/>
                  <a:gd name="connsiteX1" fmla="*/ 2441067 w 3490976"/>
                  <a:gd name="connsiteY1" fmla="*/ 2423394 h 3034819"/>
                  <a:gd name="connsiteX2" fmla="*/ 1549505 w 3490976"/>
                  <a:gd name="connsiteY2" fmla="*/ 306 h 3034819"/>
                  <a:gd name="connsiteX3" fmla="*/ 652395 w 3490976"/>
                  <a:gd name="connsiteY3" fmla="*/ 2834730 h 3034819"/>
                  <a:gd name="connsiteX4" fmla="*/ 11114 w 3490976"/>
                  <a:gd name="connsiteY4" fmla="*/ 2650953 h 3034819"/>
                  <a:gd name="connsiteX0" fmla="*/ 3490976 w 3490976"/>
                  <a:gd name="connsiteY0" fmla="*/ 1163084 h 3010692"/>
                  <a:gd name="connsiteX1" fmla="*/ 2441067 w 3490976"/>
                  <a:gd name="connsiteY1" fmla="*/ 2423394 h 3010692"/>
                  <a:gd name="connsiteX2" fmla="*/ 1549505 w 3490976"/>
                  <a:gd name="connsiteY2" fmla="*/ 306 h 3010692"/>
                  <a:gd name="connsiteX3" fmla="*/ 652395 w 3490976"/>
                  <a:gd name="connsiteY3" fmla="*/ 2834730 h 3010692"/>
                  <a:gd name="connsiteX4" fmla="*/ 11114 w 3490976"/>
                  <a:gd name="connsiteY4" fmla="*/ 2650953 h 3010692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19863 h 2967471"/>
                  <a:gd name="connsiteX1" fmla="*/ 2441067 w 3490976"/>
                  <a:gd name="connsiteY1" fmla="*/ 2380173 h 2967471"/>
                  <a:gd name="connsiteX2" fmla="*/ 1549505 w 3490976"/>
                  <a:gd name="connsiteY2" fmla="*/ 0 h 2967471"/>
                  <a:gd name="connsiteX3" fmla="*/ 652395 w 3490976"/>
                  <a:gd name="connsiteY3" fmla="*/ 2791509 h 2967471"/>
                  <a:gd name="connsiteX4" fmla="*/ 11114 w 3490976"/>
                  <a:gd name="connsiteY4" fmla="*/ 2607732 h 2967471"/>
                  <a:gd name="connsiteX0" fmla="*/ 3490976 w 3490976"/>
                  <a:gd name="connsiteY0" fmla="*/ 1119863 h 2967471"/>
                  <a:gd name="connsiteX1" fmla="*/ 2441067 w 3490976"/>
                  <a:gd name="connsiteY1" fmla="*/ 2380173 h 2967471"/>
                  <a:gd name="connsiteX2" fmla="*/ 1549505 w 3490976"/>
                  <a:gd name="connsiteY2" fmla="*/ 0 h 2967471"/>
                  <a:gd name="connsiteX3" fmla="*/ 652395 w 3490976"/>
                  <a:gd name="connsiteY3" fmla="*/ 2791509 h 2967471"/>
                  <a:gd name="connsiteX4" fmla="*/ 11114 w 3490976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68567 w 3168567"/>
                  <a:gd name="connsiteY0" fmla="*/ 1971013 h 2970171"/>
                  <a:gd name="connsiteX1" fmla="*/ 2430121 w 3168567"/>
                  <a:gd name="connsiteY1" fmla="*/ 2380173 h 2970171"/>
                  <a:gd name="connsiteX2" fmla="*/ 1538559 w 3168567"/>
                  <a:gd name="connsiteY2" fmla="*/ 0 h 2970171"/>
                  <a:gd name="connsiteX3" fmla="*/ 641449 w 3168567"/>
                  <a:gd name="connsiteY3" fmla="*/ 2791509 h 2970171"/>
                  <a:gd name="connsiteX4" fmla="*/ 168 w 3168567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3177613 w 3177613"/>
                  <a:gd name="connsiteY0" fmla="*/ 1906401 h 2970171"/>
                  <a:gd name="connsiteX1" fmla="*/ 2429953 w 3177613"/>
                  <a:gd name="connsiteY1" fmla="*/ 2380173 h 2970171"/>
                  <a:gd name="connsiteX2" fmla="*/ 1538391 w 3177613"/>
                  <a:gd name="connsiteY2" fmla="*/ 0 h 2970171"/>
                  <a:gd name="connsiteX3" fmla="*/ 641281 w 3177613"/>
                  <a:gd name="connsiteY3" fmla="*/ 2791509 h 2970171"/>
                  <a:gd name="connsiteX4" fmla="*/ 0 w 3177613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  <a:gd name="connsiteX0" fmla="*/ 3186827 w 3186827"/>
                  <a:gd name="connsiteY0" fmla="*/ 1878710 h 2970171"/>
                  <a:gd name="connsiteX1" fmla="*/ 2429953 w 3186827"/>
                  <a:gd name="connsiteY1" fmla="*/ 2380173 h 2970171"/>
                  <a:gd name="connsiteX2" fmla="*/ 1538391 w 3186827"/>
                  <a:gd name="connsiteY2" fmla="*/ 0 h 2970171"/>
                  <a:gd name="connsiteX3" fmla="*/ 641281 w 3186827"/>
                  <a:gd name="connsiteY3" fmla="*/ 2791509 h 2970171"/>
                  <a:gd name="connsiteX4" fmla="*/ 0 w 3186827"/>
                  <a:gd name="connsiteY4" fmla="*/ 2607732 h 2970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6827" h="2970171">
                    <a:moveTo>
                      <a:pt x="3186827" y="1878710"/>
                    </a:moveTo>
                    <a:cubicBezTo>
                      <a:pt x="2612825" y="1791911"/>
                      <a:pt x="2981115" y="2439458"/>
                      <a:pt x="2429953" y="2380173"/>
                    </a:cubicBezTo>
                    <a:cubicBezTo>
                      <a:pt x="1878791" y="2320888"/>
                      <a:pt x="2493172" y="67342"/>
                      <a:pt x="1538391" y="0"/>
                    </a:cubicBezTo>
                    <a:cubicBezTo>
                      <a:pt x="599185" y="32794"/>
                      <a:pt x="861342" y="2350927"/>
                      <a:pt x="641281" y="2791509"/>
                    </a:cubicBezTo>
                    <a:cubicBezTo>
                      <a:pt x="545806" y="3053278"/>
                      <a:pt x="16426" y="3055712"/>
                      <a:pt x="0" y="2607732"/>
                    </a:cubicBezTo>
                  </a:path>
                </a:pathLst>
              </a:custGeom>
              <a:noFill/>
              <a:ln w="222250" cap="flat">
                <a:solidFill>
                  <a:schemeClr val="tx2">
                    <a:lumMod val="60000"/>
                    <a:lumOff val="40000"/>
                  </a:schemeClr>
                </a:solidFill>
                <a:miter lim="800000"/>
              </a:ln>
              <a:scene3d>
                <a:camera prst="isometricOffAxis1Right">
                  <a:rot lat="1980000" lon="20039998" rev="0"/>
                </a:camera>
                <a:lightRig rig="threePt" dir="t"/>
              </a:scene3d>
              <a:sp3d prstMaterial="clear">
                <a:bevelT w="114300" h="127000"/>
                <a:bevelB w="95250" h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" name="任意多边形: 形状 23">
                <a:extLst>
                  <a:ext uri="{FF2B5EF4-FFF2-40B4-BE49-F238E27FC236}">
                    <a16:creationId xmlns:a16="http://schemas.microsoft.com/office/drawing/2014/main" id="{97BAA54D-A747-4D90-9CF1-18E704306587}"/>
                  </a:ext>
                </a:extLst>
              </p:cNvPr>
              <p:cNvSpPr/>
              <p:nvPr/>
            </p:nvSpPr>
            <p:spPr>
              <a:xfrm flipH="1">
                <a:off x="4872524" y="-663088"/>
                <a:ext cx="724549" cy="3287752"/>
              </a:xfrm>
              <a:custGeom>
                <a:avLst/>
                <a:gdLst>
                  <a:gd name="connsiteX0" fmla="*/ 1219992 w 1219992"/>
                  <a:gd name="connsiteY0" fmla="*/ 0 h 1483360"/>
                  <a:gd name="connsiteX1" fmla="*/ 183672 w 1219992"/>
                  <a:gd name="connsiteY1" fmla="*/ 518160 h 1483360"/>
                  <a:gd name="connsiteX2" fmla="*/ 5872 w 1219992"/>
                  <a:gd name="connsiteY2" fmla="*/ 1483360 h 1483360"/>
                  <a:gd name="connsiteX0" fmla="*/ 1209864 w 1209864"/>
                  <a:gd name="connsiteY0" fmla="*/ 0 h 2812288"/>
                  <a:gd name="connsiteX1" fmla="*/ 173544 w 1209864"/>
                  <a:gd name="connsiteY1" fmla="*/ 518160 h 2812288"/>
                  <a:gd name="connsiteX2" fmla="*/ 7936 w 1209864"/>
                  <a:gd name="connsiteY2" fmla="*/ 2812288 h 2812288"/>
                  <a:gd name="connsiteX0" fmla="*/ 1312810 w 1312810"/>
                  <a:gd name="connsiteY0" fmla="*/ 0 h 2922016"/>
                  <a:gd name="connsiteX1" fmla="*/ 276490 w 1312810"/>
                  <a:gd name="connsiteY1" fmla="*/ 518160 h 2922016"/>
                  <a:gd name="connsiteX2" fmla="*/ 1154 w 1312810"/>
                  <a:gd name="connsiteY2" fmla="*/ 2922016 h 2922016"/>
                  <a:gd name="connsiteX0" fmla="*/ 1121625 w 1121625"/>
                  <a:gd name="connsiteY0" fmla="*/ 0 h 3482848"/>
                  <a:gd name="connsiteX1" fmla="*/ 85305 w 1121625"/>
                  <a:gd name="connsiteY1" fmla="*/ 518160 h 3482848"/>
                  <a:gd name="connsiteX2" fmla="*/ 114769 w 1121625"/>
                  <a:gd name="connsiteY2" fmla="*/ 3482848 h 3482848"/>
                  <a:gd name="connsiteX0" fmla="*/ 1336970 w 1336970"/>
                  <a:gd name="connsiteY0" fmla="*/ 0 h 3214624"/>
                  <a:gd name="connsiteX1" fmla="*/ 300650 w 1336970"/>
                  <a:gd name="connsiteY1" fmla="*/ 518160 h 3214624"/>
                  <a:gd name="connsiteX2" fmla="*/ 930 w 1336970"/>
                  <a:gd name="connsiteY2" fmla="*/ 3214624 h 3214624"/>
                  <a:gd name="connsiteX0" fmla="*/ 1036320 w 1036320"/>
                  <a:gd name="connsiteY0" fmla="*/ 0 h 518160"/>
                  <a:gd name="connsiteX1" fmla="*/ 0 w 1036320"/>
                  <a:gd name="connsiteY1" fmla="*/ 518160 h 518160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103467 w 1103467"/>
                  <a:gd name="connsiteY0" fmla="*/ 0 h 542544"/>
                  <a:gd name="connsiteX1" fmla="*/ 18379 w 1103467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114 w 1085114"/>
                  <a:gd name="connsiteY0" fmla="*/ 0 h 542544"/>
                  <a:gd name="connsiteX1" fmla="*/ 26 w 1085114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0 w 1085088"/>
                  <a:gd name="connsiteY1" fmla="*/ 542544 h 542544"/>
                  <a:gd name="connsiteX0" fmla="*/ 1085088 w 1085088"/>
                  <a:gd name="connsiteY0" fmla="*/ 0 h 542544"/>
                  <a:gd name="connsiteX1" fmla="*/ 904664 w 1085088"/>
                  <a:gd name="connsiteY1" fmla="*/ 59074 h 542544"/>
                  <a:gd name="connsiteX2" fmla="*/ 0 w 1085088"/>
                  <a:gd name="connsiteY2" fmla="*/ 542544 h 542544"/>
                  <a:gd name="connsiteX0" fmla="*/ 1763268 w 1763268"/>
                  <a:gd name="connsiteY0" fmla="*/ 0 h 687324"/>
                  <a:gd name="connsiteX1" fmla="*/ 904664 w 1763268"/>
                  <a:gd name="connsiteY1" fmla="*/ 203854 h 687324"/>
                  <a:gd name="connsiteX2" fmla="*/ 0 w 1763268"/>
                  <a:gd name="connsiteY2" fmla="*/ 687324 h 687324"/>
                  <a:gd name="connsiteX0" fmla="*/ 1763268 w 1763268"/>
                  <a:gd name="connsiteY0" fmla="*/ 0 h 687324"/>
                  <a:gd name="connsiteX1" fmla="*/ 904664 w 1763268"/>
                  <a:gd name="connsiteY1" fmla="*/ 203854 h 687324"/>
                  <a:gd name="connsiteX2" fmla="*/ 0 w 1763268"/>
                  <a:gd name="connsiteY2" fmla="*/ 687324 h 687324"/>
                  <a:gd name="connsiteX0" fmla="*/ 1976628 w 1976628"/>
                  <a:gd name="connsiteY0" fmla="*/ 138320 h 497984"/>
                  <a:gd name="connsiteX1" fmla="*/ 904664 w 1976628"/>
                  <a:gd name="connsiteY1" fmla="*/ 14514 h 497984"/>
                  <a:gd name="connsiteX2" fmla="*/ 0 w 1976628"/>
                  <a:gd name="connsiteY2" fmla="*/ 497984 h 497984"/>
                  <a:gd name="connsiteX0" fmla="*/ 2708148 w 2708148"/>
                  <a:gd name="connsiteY0" fmla="*/ 1370283 h 1370283"/>
                  <a:gd name="connsiteX1" fmla="*/ 904664 w 2708148"/>
                  <a:gd name="connsiteY1" fmla="*/ 34897 h 1370283"/>
                  <a:gd name="connsiteX2" fmla="*/ 0 w 2708148"/>
                  <a:gd name="connsiteY2" fmla="*/ 518367 h 1370283"/>
                  <a:gd name="connsiteX0" fmla="*/ 2593848 w 2593848"/>
                  <a:gd name="connsiteY0" fmla="*/ 1685500 h 1685500"/>
                  <a:gd name="connsiteX1" fmla="*/ 904664 w 2593848"/>
                  <a:gd name="connsiteY1" fmla="*/ 52934 h 1685500"/>
                  <a:gd name="connsiteX2" fmla="*/ 0 w 2593848"/>
                  <a:gd name="connsiteY2" fmla="*/ 536404 h 1685500"/>
                  <a:gd name="connsiteX0" fmla="*/ 2731008 w 2731008"/>
                  <a:gd name="connsiteY0" fmla="*/ 1815136 h 1815136"/>
                  <a:gd name="connsiteX1" fmla="*/ 904664 w 2731008"/>
                  <a:gd name="connsiteY1" fmla="*/ 60650 h 1815136"/>
                  <a:gd name="connsiteX2" fmla="*/ 0 w 2731008"/>
                  <a:gd name="connsiteY2" fmla="*/ 544120 h 1815136"/>
                  <a:gd name="connsiteX0" fmla="*/ 2921508 w 2921508"/>
                  <a:gd name="connsiteY0" fmla="*/ 1880008 h 1880008"/>
                  <a:gd name="connsiteX1" fmla="*/ 904664 w 2921508"/>
                  <a:gd name="connsiteY1" fmla="*/ 64562 h 1880008"/>
                  <a:gd name="connsiteX2" fmla="*/ 0 w 2921508"/>
                  <a:gd name="connsiteY2" fmla="*/ 548032 h 1880008"/>
                  <a:gd name="connsiteX0" fmla="*/ 3104388 w 3104388"/>
                  <a:gd name="connsiteY0" fmla="*/ 1985491 h 1985491"/>
                  <a:gd name="connsiteX1" fmla="*/ 904664 w 3104388"/>
                  <a:gd name="connsiteY1" fmla="*/ 70985 h 1985491"/>
                  <a:gd name="connsiteX2" fmla="*/ 0 w 3104388"/>
                  <a:gd name="connsiteY2" fmla="*/ 554455 h 1985491"/>
                  <a:gd name="connsiteX0" fmla="*/ 3043428 w 3043428"/>
                  <a:gd name="connsiteY0" fmla="*/ 1985491 h 1985491"/>
                  <a:gd name="connsiteX1" fmla="*/ 904664 w 3043428"/>
                  <a:gd name="connsiteY1" fmla="*/ 70985 h 1985491"/>
                  <a:gd name="connsiteX2" fmla="*/ 0 w 3043428"/>
                  <a:gd name="connsiteY2" fmla="*/ 554455 h 1985491"/>
                  <a:gd name="connsiteX0" fmla="*/ 3066288 w 3066288"/>
                  <a:gd name="connsiteY0" fmla="*/ 2009844 h 2009844"/>
                  <a:gd name="connsiteX1" fmla="*/ 904664 w 3066288"/>
                  <a:gd name="connsiteY1" fmla="*/ 72478 h 2009844"/>
                  <a:gd name="connsiteX2" fmla="*/ 0 w 3066288"/>
                  <a:gd name="connsiteY2" fmla="*/ 555948 h 2009844"/>
                  <a:gd name="connsiteX0" fmla="*/ 3066288 w 3066288"/>
                  <a:gd name="connsiteY0" fmla="*/ 2009844 h 2012201"/>
                  <a:gd name="connsiteX1" fmla="*/ 904664 w 3066288"/>
                  <a:gd name="connsiteY1" fmla="*/ 72478 h 2012201"/>
                  <a:gd name="connsiteX2" fmla="*/ 0 w 3066288"/>
                  <a:gd name="connsiteY2" fmla="*/ 555948 h 2012201"/>
                  <a:gd name="connsiteX0" fmla="*/ 3066288 w 3066288"/>
                  <a:gd name="connsiteY0" fmla="*/ 2009844 h 2012565"/>
                  <a:gd name="connsiteX1" fmla="*/ 904664 w 3066288"/>
                  <a:gd name="connsiteY1" fmla="*/ 72478 h 2012565"/>
                  <a:gd name="connsiteX2" fmla="*/ 0 w 3066288"/>
                  <a:gd name="connsiteY2" fmla="*/ 555948 h 2012565"/>
                  <a:gd name="connsiteX0" fmla="*/ 3066288 w 3066288"/>
                  <a:gd name="connsiteY0" fmla="*/ 2009844 h 2012952"/>
                  <a:gd name="connsiteX1" fmla="*/ 904664 w 3066288"/>
                  <a:gd name="connsiteY1" fmla="*/ 72478 h 2012952"/>
                  <a:gd name="connsiteX2" fmla="*/ 0 w 3066288"/>
                  <a:gd name="connsiteY2" fmla="*/ 555948 h 2012952"/>
                  <a:gd name="connsiteX0" fmla="*/ 3066288 w 3066288"/>
                  <a:gd name="connsiteY0" fmla="*/ 2009844 h 2011862"/>
                  <a:gd name="connsiteX1" fmla="*/ 904664 w 3066288"/>
                  <a:gd name="connsiteY1" fmla="*/ 72478 h 2011862"/>
                  <a:gd name="connsiteX2" fmla="*/ 0 w 3066288"/>
                  <a:gd name="connsiteY2" fmla="*/ 555948 h 2011862"/>
                  <a:gd name="connsiteX0" fmla="*/ 3066288 w 3066288"/>
                  <a:gd name="connsiteY0" fmla="*/ 2009844 h 2011547"/>
                  <a:gd name="connsiteX1" fmla="*/ 904664 w 3066288"/>
                  <a:gd name="connsiteY1" fmla="*/ 72478 h 2011547"/>
                  <a:gd name="connsiteX2" fmla="*/ 0 w 3066288"/>
                  <a:gd name="connsiteY2" fmla="*/ 555948 h 2011547"/>
                  <a:gd name="connsiteX0" fmla="*/ 3142488 w 3142488"/>
                  <a:gd name="connsiteY0" fmla="*/ 2003614 h 2005322"/>
                  <a:gd name="connsiteX1" fmla="*/ 904664 w 3142488"/>
                  <a:gd name="connsiteY1" fmla="*/ 72096 h 2005322"/>
                  <a:gd name="connsiteX2" fmla="*/ 0 w 3142488"/>
                  <a:gd name="connsiteY2" fmla="*/ 555566 h 2005322"/>
                  <a:gd name="connsiteX0" fmla="*/ 3211068 w 3211068"/>
                  <a:gd name="connsiteY0" fmla="*/ 1984924 h 1986646"/>
                  <a:gd name="connsiteX1" fmla="*/ 904664 w 3211068"/>
                  <a:gd name="connsiteY1" fmla="*/ 70951 h 1986646"/>
                  <a:gd name="connsiteX2" fmla="*/ 0 w 3211068"/>
                  <a:gd name="connsiteY2" fmla="*/ 554421 h 1986646"/>
                  <a:gd name="connsiteX0" fmla="*/ 3211068 w 3211068"/>
                  <a:gd name="connsiteY0" fmla="*/ 1984924 h 1984924"/>
                  <a:gd name="connsiteX1" fmla="*/ 2064250 w 3211068"/>
                  <a:gd name="connsiteY1" fmla="*/ 992975 h 1984924"/>
                  <a:gd name="connsiteX2" fmla="*/ 904664 w 3211068"/>
                  <a:gd name="connsiteY2" fmla="*/ 70951 h 1984924"/>
                  <a:gd name="connsiteX3" fmla="*/ 0 w 3211068"/>
                  <a:gd name="connsiteY3" fmla="*/ 554421 h 1984924"/>
                  <a:gd name="connsiteX0" fmla="*/ 3211068 w 3211068"/>
                  <a:gd name="connsiteY0" fmla="*/ 1984924 h 1984924"/>
                  <a:gd name="connsiteX1" fmla="*/ 2064250 w 3211068"/>
                  <a:gd name="connsiteY1" fmla="*/ 992975 h 1984924"/>
                  <a:gd name="connsiteX2" fmla="*/ 904664 w 3211068"/>
                  <a:gd name="connsiteY2" fmla="*/ 70951 h 1984924"/>
                  <a:gd name="connsiteX3" fmla="*/ 0 w 3211068"/>
                  <a:gd name="connsiteY3" fmla="*/ 554421 h 1984924"/>
                  <a:gd name="connsiteX0" fmla="*/ 3211068 w 3211068"/>
                  <a:gd name="connsiteY0" fmla="*/ 1940393 h 1940393"/>
                  <a:gd name="connsiteX1" fmla="*/ 1831493 w 3211068"/>
                  <a:gd name="connsiteY1" fmla="*/ 1212769 h 1940393"/>
                  <a:gd name="connsiteX2" fmla="*/ 904664 w 3211068"/>
                  <a:gd name="connsiteY2" fmla="*/ 26420 h 1940393"/>
                  <a:gd name="connsiteX3" fmla="*/ 0 w 3211068"/>
                  <a:gd name="connsiteY3" fmla="*/ 509890 h 1940393"/>
                  <a:gd name="connsiteX0" fmla="*/ 3211068 w 3211068"/>
                  <a:gd name="connsiteY0" fmla="*/ 1927412 h 1927412"/>
                  <a:gd name="connsiteX1" fmla="*/ 2114126 w 3211068"/>
                  <a:gd name="connsiteY1" fmla="*/ 947477 h 1927412"/>
                  <a:gd name="connsiteX2" fmla="*/ 904664 w 3211068"/>
                  <a:gd name="connsiteY2" fmla="*/ 13439 h 1927412"/>
                  <a:gd name="connsiteX3" fmla="*/ 0 w 3211068"/>
                  <a:gd name="connsiteY3" fmla="*/ 496909 h 1927412"/>
                  <a:gd name="connsiteX0" fmla="*/ 3211068 w 3211068"/>
                  <a:gd name="connsiteY0" fmla="*/ 1917783 h 1917783"/>
                  <a:gd name="connsiteX1" fmla="*/ 2213879 w 3211068"/>
                  <a:gd name="connsiteY1" fmla="*/ 697552 h 1917783"/>
                  <a:gd name="connsiteX2" fmla="*/ 904664 w 3211068"/>
                  <a:gd name="connsiteY2" fmla="*/ 3810 h 1917783"/>
                  <a:gd name="connsiteX3" fmla="*/ 0 w 3211068"/>
                  <a:gd name="connsiteY3" fmla="*/ 487280 h 1917783"/>
                  <a:gd name="connsiteX0" fmla="*/ 3211068 w 3211068"/>
                  <a:gd name="connsiteY0" fmla="*/ 1941726 h 1941726"/>
                  <a:gd name="connsiteX1" fmla="*/ 1897995 w 3211068"/>
                  <a:gd name="connsiteY1" fmla="*/ 1238131 h 1941726"/>
                  <a:gd name="connsiteX2" fmla="*/ 904664 w 3211068"/>
                  <a:gd name="connsiteY2" fmla="*/ 27753 h 1941726"/>
                  <a:gd name="connsiteX3" fmla="*/ 0 w 3211068"/>
                  <a:gd name="connsiteY3" fmla="*/ 511223 h 1941726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4578 h 1934578"/>
                  <a:gd name="connsiteX1" fmla="*/ 1931245 w 3211068"/>
                  <a:gd name="connsiteY1" fmla="*/ 1098821 h 1934578"/>
                  <a:gd name="connsiteX2" fmla="*/ 904664 w 3211068"/>
                  <a:gd name="connsiteY2" fmla="*/ 20605 h 1934578"/>
                  <a:gd name="connsiteX3" fmla="*/ 0 w 3211068"/>
                  <a:gd name="connsiteY3" fmla="*/ 504075 h 1934578"/>
                  <a:gd name="connsiteX0" fmla="*/ 3211068 w 3211068"/>
                  <a:gd name="connsiteY0" fmla="*/ 1935206 h 1935206"/>
                  <a:gd name="connsiteX1" fmla="*/ 1532235 w 3211068"/>
                  <a:gd name="connsiteY1" fmla="*/ 1111463 h 1935206"/>
                  <a:gd name="connsiteX2" fmla="*/ 904664 w 3211068"/>
                  <a:gd name="connsiteY2" fmla="*/ 21233 h 1935206"/>
                  <a:gd name="connsiteX3" fmla="*/ 0 w 3211068"/>
                  <a:gd name="connsiteY3" fmla="*/ 504703 h 1935206"/>
                  <a:gd name="connsiteX0" fmla="*/ 3211068 w 3211068"/>
                  <a:gd name="connsiteY0" fmla="*/ 1915018 h 1915018"/>
                  <a:gd name="connsiteX1" fmla="*/ 1532235 w 3211068"/>
                  <a:gd name="connsiteY1" fmla="*/ 1091275 h 1915018"/>
                  <a:gd name="connsiteX2" fmla="*/ 904664 w 3211068"/>
                  <a:gd name="connsiteY2" fmla="*/ 1045 h 1915018"/>
                  <a:gd name="connsiteX3" fmla="*/ 0 w 3211068"/>
                  <a:gd name="connsiteY3" fmla="*/ 484515 h 1915018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18971"/>
                  <a:gd name="connsiteX1" fmla="*/ 1532235 w 3211068"/>
                  <a:gd name="connsiteY1" fmla="*/ 1095228 h 1918971"/>
                  <a:gd name="connsiteX2" fmla="*/ 904664 w 3211068"/>
                  <a:gd name="connsiteY2" fmla="*/ 4998 h 1918971"/>
                  <a:gd name="connsiteX3" fmla="*/ 0 w 3211068"/>
                  <a:gd name="connsiteY3" fmla="*/ 488468 h 1918971"/>
                  <a:gd name="connsiteX0" fmla="*/ 3211068 w 3211068"/>
                  <a:gd name="connsiteY0" fmla="*/ 1918971 h 1936919"/>
                  <a:gd name="connsiteX1" fmla="*/ 1532235 w 3211068"/>
                  <a:gd name="connsiteY1" fmla="*/ 1095228 h 1936919"/>
                  <a:gd name="connsiteX2" fmla="*/ 904664 w 3211068"/>
                  <a:gd name="connsiteY2" fmla="*/ 4998 h 1936919"/>
                  <a:gd name="connsiteX3" fmla="*/ 0 w 3211068"/>
                  <a:gd name="connsiteY3" fmla="*/ 488468 h 1936919"/>
                  <a:gd name="connsiteX0" fmla="*/ 3211068 w 3211068"/>
                  <a:gd name="connsiteY0" fmla="*/ 1934485 h 1951943"/>
                  <a:gd name="connsiteX1" fmla="*/ 1521360 w 3211068"/>
                  <a:gd name="connsiteY1" fmla="*/ 1096975 h 1951943"/>
                  <a:gd name="connsiteX2" fmla="*/ 904664 w 3211068"/>
                  <a:gd name="connsiteY2" fmla="*/ 20512 h 1951943"/>
                  <a:gd name="connsiteX3" fmla="*/ 0 w 3211068"/>
                  <a:gd name="connsiteY3" fmla="*/ 503982 h 1951943"/>
                  <a:gd name="connsiteX0" fmla="*/ 3211068 w 3211068"/>
                  <a:gd name="connsiteY0" fmla="*/ 1934485 h 1945530"/>
                  <a:gd name="connsiteX1" fmla="*/ 1521360 w 3211068"/>
                  <a:gd name="connsiteY1" fmla="*/ 1096975 h 1945530"/>
                  <a:gd name="connsiteX2" fmla="*/ 904664 w 3211068"/>
                  <a:gd name="connsiteY2" fmla="*/ 20512 h 1945530"/>
                  <a:gd name="connsiteX3" fmla="*/ 0 w 3211068"/>
                  <a:gd name="connsiteY3" fmla="*/ 503982 h 1945530"/>
                  <a:gd name="connsiteX0" fmla="*/ 3211068 w 3211068"/>
                  <a:gd name="connsiteY0" fmla="*/ 1934485 h 1948351"/>
                  <a:gd name="connsiteX1" fmla="*/ 1521360 w 3211068"/>
                  <a:gd name="connsiteY1" fmla="*/ 1096975 h 1948351"/>
                  <a:gd name="connsiteX2" fmla="*/ 904664 w 3211068"/>
                  <a:gd name="connsiteY2" fmla="*/ 20512 h 1948351"/>
                  <a:gd name="connsiteX3" fmla="*/ 0 w 3211068"/>
                  <a:gd name="connsiteY3" fmla="*/ 503982 h 1948351"/>
                  <a:gd name="connsiteX0" fmla="*/ 3211068 w 3211068"/>
                  <a:gd name="connsiteY0" fmla="*/ 1934485 h 1947242"/>
                  <a:gd name="connsiteX1" fmla="*/ 1521360 w 3211068"/>
                  <a:gd name="connsiteY1" fmla="*/ 1096975 h 1947242"/>
                  <a:gd name="connsiteX2" fmla="*/ 904664 w 3211068"/>
                  <a:gd name="connsiteY2" fmla="*/ 20512 h 1947242"/>
                  <a:gd name="connsiteX3" fmla="*/ 0 w 3211068"/>
                  <a:gd name="connsiteY3" fmla="*/ 503982 h 1947242"/>
                  <a:gd name="connsiteX0" fmla="*/ 3211068 w 3211068"/>
                  <a:gd name="connsiteY0" fmla="*/ 1934485 h 1954343"/>
                  <a:gd name="connsiteX1" fmla="*/ 1521360 w 3211068"/>
                  <a:gd name="connsiteY1" fmla="*/ 1096975 h 1954343"/>
                  <a:gd name="connsiteX2" fmla="*/ 904664 w 3211068"/>
                  <a:gd name="connsiteY2" fmla="*/ 20512 h 1954343"/>
                  <a:gd name="connsiteX3" fmla="*/ 0 w 3211068"/>
                  <a:gd name="connsiteY3" fmla="*/ 503982 h 1954343"/>
                  <a:gd name="connsiteX0" fmla="*/ 3211068 w 3211068"/>
                  <a:gd name="connsiteY0" fmla="*/ 1934485 h 1962586"/>
                  <a:gd name="connsiteX1" fmla="*/ 1521360 w 3211068"/>
                  <a:gd name="connsiteY1" fmla="*/ 1096975 h 1962586"/>
                  <a:gd name="connsiteX2" fmla="*/ 904664 w 3211068"/>
                  <a:gd name="connsiteY2" fmla="*/ 20512 h 1962586"/>
                  <a:gd name="connsiteX3" fmla="*/ 0 w 3211068"/>
                  <a:gd name="connsiteY3" fmla="*/ 503982 h 1962586"/>
                  <a:gd name="connsiteX0" fmla="*/ 3276315 w 3276315"/>
                  <a:gd name="connsiteY0" fmla="*/ 1933527 h 1961628"/>
                  <a:gd name="connsiteX1" fmla="*/ 1586607 w 3276315"/>
                  <a:gd name="connsiteY1" fmla="*/ 1096017 h 1961628"/>
                  <a:gd name="connsiteX2" fmla="*/ 969911 w 3276315"/>
                  <a:gd name="connsiteY2" fmla="*/ 19554 h 1961628"/>
                  <a:gd name="connsiteX3" fmla="*/ 0 w 3276315"/>
                  <a:gd name="connsiteY3" fmla="*/ 512202 h 1961628"/>
                  <a:gd name="connsiteX0" fmla="*/ 3395935 w 3395935"/>
                  <a:gd name="connsiteY0" fmla="*/ 1932608 h 1960709"/>
                  <a:gd name="connsiteX1" fmla="*/ 1706227 w 3395935"/>
                  <a:gd name="connsiteY1" fmla="*/ 1095098 h 1960709"/>
                  <a:gd name="connsiteX2" fmla="*/ 1089531 w 3395935"/>
                  <a:gd name="connsiteY2" fmla="*/ 18635 h 1960709"/>
                  <a:gd name="connsiteX3" fmla="*/ 0 w 3395935"/>
                  <a:gd name="connsiteY3" fmla="*/ 520461 h 1960709"/>
                  <a:gd name="connsiteX0" fmla="*/ 3406810 w 3406810"/>
                  <a:gd name="connsiteY0" fmla="*/ 1927834 h 1955935"/>
                  <a:gd name="connsiteX1" fmla="*/ 1717102 w 3406810"/>
                  <a:gd name="connsiteY1" fmla="*/ 1090324 h 1955935"/>
                  <a:gd name="connsiteX2" fmla="*/ 1100406 w 3406810"/>
                  <a:gd name="connsiteY2" fmla="*/ 13861 h 1955935"/>
                  <a:gd name="connsiteX3" fmla="*/ 0 w 3406810"/>
                  <a:gd name="connsiteY3" fmla="*/ 570755 h 1955935"/>
                  <a:gd name="connsiteX0" fmla="*/ 3406810 w 3406810"/>
                  <a:gd name="connsiteY0" fmla="*/ 1959008 h 1987109"/>
                  <a:gd name="connsiteX1" fmla="*/ 1717102 w 3406810"/>
                  <a:gd name="connsiteY1" fmla="*/ 1121498 h 1987109"/>
                  <a:gd name="connsiteX2" fmla="*/ 1100406 w 3406810"/>
                  <a:gd name="connsiteY2" fmla="*/ 45035 h 1987109"/>
                  <a:gd name="connsiteX3" fmla="*/ 276271 w 3406810"/>
                  <a:gd name="connsiteY3" fmla="*/ 241661 h 1987109"/>
                  <a:gd name="connsiteX4" fmla="*/ 0 w 3406810"/>
                  <a:gd name="connsiteY4" fmla="*/ 601929 h 1987109"/>
                  <a:gd name="connsiteX0" fmla="*/ 3406810 w 3406810"/>
                  <a:gd name="connsiteY0" fmla="*/ 1966499 h 1994600"/>
                  <a:gd name="connsiteX1" fmla="*/ 1717102 w 3406810"/>
                  <a:gd name="connsiteY1" fmla="*/ 1128989 h 1994600"/>
                  <a:gd name="connsiteX2" fmla="*/ 1100406 w 3406810"/>
                  <a:gd name="connsiteY2" fmla="*/ 52526 h 1994600"/>
                  <a:gd name="connsiteX3" fmla="*/ 156651 w 3406810"/>
                  <a:gd name="connsiteY3" fmla="*/ 212440 h 1994600"/>
                  <a:gd name="connsiteX4" fmla="*/ 0 w 3406810"/>
                  <a:gd name="connsiteY4" fmla="*/ 609420 h 1994600"/>
                  <a:gd name="connsiteX0" fmla="*/ 3406810 w 3406810"/>
                  <a:gd name="connsiteY0" fmla="*/ 1966499 h 1994600"/>
                  <a:gd name="connsiteX1" fmla="*/ 1717102 w 3406810"/>
                  <a:gd name="connsiteY1" fmla="*/ 1128989 h 1994600"/>
                  <a:gd name="connsiteX2" fmla="*/ 1100406 w 3406810"/>
                  <a:gd name="connsiteY2" fmla="*/ 52526 h 1994600"/>
                  <a:gd name="connsiteX3" fmla="*/ 156651 w 3406810"/>
                  <a:gd name="connsiteY3" fmla="*/ 212440 h 1994600"/>
                  <a:gd name="connsiteX4" fmla="*/ 0 w 3406810"/>
                  <a:gd name="connsiteY4" fmla="*/ 609420 h 1994600"/>
                  <a:gd name="connsiteX0" fmla="*/ 3502814 w 3502814"/>
                  <a:gd name="connsiteY0" fmla="*/ 1974949 h 2003050"/>
                  <a:gd name="connsiteX1" fmla="*/ 1813106 w 3502814"/>
                  <a:gd name="connsiteY1" fmla="*/ 1137439 h 2003050"/>
                  <a:gd name="connsiteX2" fmla="*/ 1196410 w 3502814"/>
                  <a:gd name="connsiteY2" fmla="*/ 60976 h 2003050"/>
                  <a:gd name="connsiteX3" fmla="*/ 252655 w 3502814"/>
                  <a:gd name="connsiteY3" fmla="*/ 220890 h 2003050"/>
                  <a:gd name="connsiteX4" fmla="*/ 96004 w 3502814"/>
                  <a:gd name="connsiteY4" fmla="*/ 617870 h 2003050"/>
                  <a:gd name="connsiteX0" fmla="*/ 3406810 w 3406810"/>
                  <a:gd name="connsiteY0" fmla="*/ 1974949 h 2003050"/>
                  <a:gd name="connsiteX1" fmla="*/ 1717102 w 3406810"/>
                  <a:gd name="connsiteY1" fmla="*/ 1137439 h 2003050"/>
                  <a:gd name="connsiteX2" fmla="*/ 1100406 w 3406810"/>
                  <a:gd name="connsiteY2" fmla="*/ 60976 h 2003050"/>
                  <a:gd name="connsiteX3" fmla="*/ 156651 w 3406810"/>
                  <a:gd name="connsiteY3" fmla="*/ 220890 h 2003050"/>
                  <a:gd name="connsiteX4" fmla="*/ 0 w 3406810"/>
                  <a:gd name="connsiteY4" fmla="*/ 617870 h 2003050"/>
                  <a:gd name="connsiteX0" fmla="*/ 3406810 w 3406810"/>
                  <a:gd name="connsiteY0" fmla="*/ 1978226 h 2006327"/>
                  <a:gd name="connsiteX1" fmla="*/ 1717102 w 3406810"/>
                  <a:gd name="connsiteY1" fmla="*/ 1140716 h 2006327"/>
                  <a:gd name="connsiteX2" fmla="*/ 1100406 w 3406810"/>
                  <a:gd name="connsiteY2" fmla="*/ 64253 h 2006327"/>
                  <a:gd name="connsiteX3" fmla="*/ 156651 w 3406810"/>
                  <a:gd name="connsiteY3" fmla="*/ 224167 h 2006327"/>
                  <a:gd name="connsiteX4" fmla="*/ 0 w 3406810"/>
                  <a:gd name="connsiteY4" fmla="*/ 621147 h 2006327"/>
                  <a:gd name="connsiteX0" fmla="*/ 3288617 w 3288617"/>
                  <a:gd name="connsiteY0" fmla="*/ 2009880 h 2037981"/>
                  <a:gd name="connsiteX1" fmla="*/ 1598909 w 3288617"/>
                  <a:gd name="connsiteY1" fmla="*/ 1172370 h 2037981"/>
                  <a:gd name="connsiteX2" fmla="*/ 982213 w 3288617"/>
                  <a:gd name="connsiteY2" fmla="*/ 95907 h 2037981"/>
                  <a:gd name="connsiteX3" fmla="*/ 38458 w 3288617"/>
                  <a:gd name="connsiteY3" fmla="*/ 255821 h 2037981"/>
                  <a:gd name="connsiteX4" fmla="*/ 142796 w 3288617"/>
                  <a:gd name="connsiteY4" fmla="*/ 1891825 h 2037981"/>
                  <a:gd name="connsiteX0" fmla="*/ 3325985 w 3325985"/>
                  <a:gd name="connsiteY0" fmla="*/ 2011665 h 2039766"/>
                  <a:gd name="connsiteX1" fmla="*/ 1636277 w 3325985"/>
                  <a:gd name="connsiteY1" fmla="*/ 1174155 h 2039766"/>
                  <a:gd name="connsiteX2" fmla="*/ 1019581 w 3325985"/>
                  <a:gd name="connsiteY2" fmla="*/ 97692 h 2039766"/>
                  <a:gd name="connsiteX3" fmla="*/ 75826 w 3325985"/>
                  <a:gd name="connsiteY3" fmla="*/ 257606 h 2039766"/>
                  <a:gd name="connsiteX4" fmla="*/ 27920 w 3325985"/>
                  <a:gd name="connsiteY4" fmla="*/ 1930322 h 2039766"/>
                  <a:gd name="connsiteX0" fmla="*/ 3283578 w 3283578"/>
                  <a:gd name="connsiteY0" fmla="*/ 1994855 h 2022956"/>
                  <a:gd name="connsiteX1" fmla="*/ 1593870 w 3283578"/>
                  <a:gd name="connsiteY1" fmla="*/ 1157345 h 2022956"/>
                  <a:gd name="connsiteX2" fmla="*/ 977174 w 3283578"/>
                  <a:gd name="connsiteY2" fmla="*/ 80882 h 2022956"/>
                  <a:gd name="connsiteX3" fmla="*/ 33419 w 3283578"/>
                  <a:gd name="connsiteY3" fmla="*/ 240796 h 2022956"/>
                  <a:gd name="connsiteX4" fmla="*/ 170578 w 3283578"/>
                  <a:gd name="connsiteY4" fmla="*/ 1541054 h 2022956"/>
                  <a:gd name="connsiteX0" fmla="*/ 3369244 w 3369244"/>
                  <a:gd name="connsiteY0" fmla="*/ 1991008 h 2019109"/>
                  <a:gd name="connsiteX1" fmla="*/ 1679536 w 3369244"/>
                  <a:gd name="connsiteY1" fmla="*/ 1153498 h 2019109"/>
                  <a:gd name="connsiteX2" fmla="*/ 1062840 w 3369244"/>
                  <a:gd name="connsiteY2" fmla="*/ 77035 h 2019109"/>
                  <a:gd name="connsiteX3" fmla="*/ 119085 w 3369244"/>
                  <a:gd name="connsiteY3" fmla="*/ 236949 h 2019109"/>
                  <a:gd name="connsiteX4" fmla="*/ 0 w 3369244"/>
                  <a:gd name="connsiteY4" fmla="*/ 1441089 h 2019109"/>
                  <a:gd name="connsiteX0" fmla="*/ 3477590 w 3477590"/>
                  <a:gd name="connsiteY0" fmla="*/ 1991008 h 2019109"/>
                  <a:gd name="connsiteX1" fmla="*/ 1787882 w 3477590"/>
                  <a:gd name="connsiteY1" fmla="*/ 1153498 h 2019109"/>
                  <a:gd name="connsiteX2" fmla="*/ 1171186 w 3477590"/>
                  <a:gd name="connsiteY2" fmla="*/ 77035 h 2019109"/>
                  <a:gd name="connsiteX3" fmla="*/ 227431 w 3477590"/>
                  <a:gd name="connsiteY3" fmla="*/ 236949 h 2019109"/>
                  <a:gd name="connsiteX4" fmla="*/ 108346 w 3477590"/>
                  <a:gd name="connsiteY4" fmla="*/ 1441089 h 2019109"/>
                  <a:gd name="connsiteX0" fmla="*/ 3433366 w 3433366"/>
                  <a:gd name="connsiteY0" fmla="*/ 1991008 h 2019109"/>
                  <a:gd name="connsiteX1" fmla="*/ 1743658 w 3433366"/>
                  <a:gd name="connsiteY1" fmla="*/ 1153498 h 2019109"/>
                  <a:gd name="connsiteX2" fmla="*/ 1126962 w 3433366"/>
                  <a:gd name="connsiteY2" fmla="*/ 77035 h 2019109"/>
                  <a:gd name="connsiteX3" fmla="*/ 183207 w 3433366"/>
                  <a:gd name="connsiteY3" fmla="*/ 236949 h 2019109"/>
                  <a:gd name="connsiteX4" fmla="*/ 64122 w 3433366"/>
                  <a:gd name="connsiteY4" fmla="*/ 1441089 h 2019109"/>
                  <a:gd name="connsiteX0" fmla="*/ 3433366 w 3433366"/>
                  <a:gd name="connsiteY0" fmla="*/ 1991008 h 2019109"/>
                  <a:gd name="connsiteX1" fmla="*/ 1743658 w 3433366"/>
                  <a:gd name="connsiteY1" fmla="*/ 1153498 h 2019109"/>
                  <a:gd name="connsiteX2" fmla="*/ 1126962 w 3433366"/>
                  <a:gd name="connsiteY2" fmla="*/ 77035 h 2019109"/>
                  <a:gd name="connsiteX3" fmla="*/ 183207 w 3433366"/>
                  <a:gd name="connsiteY3" fmla="*/ 236949 h 2019109"/>
                  <a:gd name="connsiteX4" fmla="*/ 64122 w 3433366"/>
                  <a:gd name="connsiteY4" fmla="*/ 1441089 h 2019109"/>
                  <a:gd name="connsiteX0" fmla="*/ 3418749 w 3418749"/>
                  <a:gd name="connsiteY0" fmla="*/ 1980708 h 2008809"/>
                  <a:gd name="connsiteX1" fmla="*/ 1729041 w 3418749"/>
                  <a:gd name="connsiteY1" fmla="*/ 1143198 h 2008809"/>
                  <a:gd name="connsiteX2" fmla="*/ 1112345 w 3418749"/>
                  <a:gd name="connsiteY2" fmla="*/ 66735 h 2008809"/>
                  <a:gd name="connsiteX3" fmla="*/ 168590 w 3418749"/>
                  <a:gd name="connsiteY3" fmla="*/ 226649 h 2008809"/>
                  <a:gd name="connsiteX4" fmla="*/ 49505 w 3418749"/>
                  <a:gd name="connsiteY4" fmla="*/ 1430789 h 2008809"/>
                  <a:gd name="connsiteX0" fmla="*/ 3444563 w 3444563"/>
                  <a:gd name="connsiteY0" fmla="*/ 1988258 h 2016359"/>
                  <a:gd name="connsiteX1" fmla="*/ 1754855 w 3444563"/>
                  <a:gd name="connsiteY1" fmla="*/ 1150748 h 2016359"/>
                  <a:gd name="connsiteX2" fmla="*/ 1138159 w 3444563"/>
                  <a:gd name="connsiteY2" fmla="*/ 74285 h 2016359"/>
                  <a:gd name="connsiteX3" fmla="*/ 194404 w 3444563"/>
                  <a:gd name="connsiteY3" fmla="*/ 234199 h 2016359"/>
                  <a:gd name="connsiteX4" fmla="*/ 75319 w 3444563"/>
                  <a:gd name="connsiteY4" fmla="*/ 1438339 h 2016359"/>
                  <a:gd name="connsiteX0" fmla="*/ 3444563 w 3444563"/>
                  <a:gd name="connsiteY0" fmla="*/ 1988258 h 1988258"/>
                  <a:gd name="connsiteX1" fmla="*/ 1754855 w 3444563"/>
                  <a:gd name="connsiteY1" fmla="*/ 1150748 h 1988258"/>
                  <a:gd name="connsiteX2" fmla="*/ 1138159 w 3444563"/>
                  <a:gd name="connsiteY2" fmla="*/ 74285 h 1988258"/>
                  <a:gd name="connsiteX3" fmla="*/ 194404 w 3444563"/>
                  <a:gd name="connsiteY3" fmla="*/ 234199 h 1988258"/>
                  <a:gd name="connsiteX4" fmla="*/ 75319 w 3444563"/>
                  <a:gd name="connsiteY4" fmla="*/ 1438339 h 1988258"/>
                  <a:gd name="connsiteX0" fmla="*/ 3444563 w 3444563"/>
                  <a:gd name="connsiteY0" fmla="*/ 2056631 h 2448033"/>
                  <a:gd name="connsiteX1" fmla="*/ 1493866 w 3444563"/>
                  <a:gd name="connsiteY1" fmla="*/ 2142162 h 2448033"/>
                  <a:gd name="connsiteX2" fmla="*/ 1138159 w 3444563"/>
                  <a:gd name="connsiteY2" fmla="*/ 142658 h 2448033"/>
                  <a:gd name="connsiteX3" fmla="*/ 194404 w 3444563"/>
                  <a:gd name="connsiteY3" fmla="*/ 302572 h 2448033"/>
                  <a:gd name="connsiteX4" fmla="*/ 75319 w 3444563"/>
                  <a:gd name="connsiteY4" fmla="*/ 1506712 h 2448033"/>
                  <a:gd name="connsiteX0" fmla="*/ 3444563 w 3444563"/>
                  <a:gd name="connsiteY0" fmla="*/ 2056631 h 2238769"/>
                  <a:gd name="connsiteX1" fmla="*/ 1493866 w 3444563"/>
                  <a:gd name="connsiteY1" fmla="*/ 2142162 h 2238769"/>
                  <a:gd name="connsiteX2" fmla="*/ 1138159 w 3444563"/>
                  <a:gd name="connsiteY2" fmla="*/ 142658 h 2238769"/>
                  <a:gd name="connsiteX3" fmla="*/ 194404 w 3444563"/>
                  <a:gd name="connsiteY3" fmla="*/ 302572 h 2238769"/>
                  <a:gd name="connsiteX4" fmla="*/ 75319 w 3444563"/>
                  <a:gd name="connsiteY4" fmla="*/ 1506712 h 2238769"/>
                  <a:gd name="connsiteX0" fmla="*/ 3444563 w 3444563"/>
                  <a:gd name="connsiteY0" fmla="*/ 2076824 h 2541962"/>
                  <a:gd name="connsiteX1" fmla="*/ 1493866 w 3444563"/>
                  <a:gd name="connsiteY1" fmla="*/ 2162355 h 2541962"/>
                  <a:gd name="connsiteX2" fmla="*/ 872694 w 3444563"/>
                  <a:gd name="connsiteY2" fmla="*/ 2434963 h 2541962"/>
                  <a:gd name="connsiteX3" fmla="*/ 1138159 w 3444563"/>
                  <a:gd name="connsiteY3" fmla="*/ 162851 h 2541962"/>
                  <a:gd name="connsiteX4" fmla="*/ 194404 w 3444563"/>
                  <a:gd name="connsiteY4" fmla="*/ 322765 h 2541962"/>
                  <a:gd name="connsiteX5" fmla="*/ 75319 w 3444563"/>
                  <a:gd name="connsiteY5" fmla="*/ 1526905 h 2541962"/>
                  <a:gd name="connsiteX0" fmla="*/ 3444563 w 3444563"/>
                  <a:gd name="connsiteY0" fmla="*/ 2076824 h 2730027"/>
                  <a:gd name="connsiteX1" fmla="*/ 1941276 w 3444563"/>
                  <a:gd name="connsiteY1" fmla="*/ 2697299 h 2730027"/>
                  <a:gd name="connsiteX2" fmla="*/ 872694 w 3444563"/>
                  <a:gd name="connsiteY2" fmla="*/ 2434963 h 2730027"/>
                  <a:gd name="connsiteX3" fmla="*/ 1138159 w 3444563"/>
                  <a:gd name="connsiteY3" fmla="*/ 162851 h 2730027"/>
                  <a:gd name="connsiteX4" fmla="*/ 194404 w 3444563"/>
                  <a:gd name="connsiteY4" fmla="*/ 322765 h 2730027"/>
                  <a:gd name="connsiteX5" fmla="*/ 75319 w 3444563"/>
                  <a:gd name="connsiteY5" fmla="*/ 1526905 h 2730027"/>
                  <a:gd name="connsiteX0" fmla="*/ 3444563 w 3444563"/>
                  <a:gd name="connsiteY0" fmla="*/ 2076824 h 2927720"/>
                  <a:gd name="connsiteX1" fmla="*/ 1990988 w 3444563"/>
                  <a:gd name="connsiteY1" fmla="*/ 2917570 h 2927720"/>
                  <a:gd name="connsiteX2" fmla="*/ 872694 w 3444563"/>
                  <a:gd name="connsiteY2" fmla="*/ 2434963 h 2927720"/>
                  <a:gd name="connsiteX3" fmla="*/ 1138159 w 3444563"/>
                  <a:gd name="connsiteY3" fmla="*/ 162851 h 2927720"/>
                  <a:gd name="connsiteX4" fmla="*/ 194404 w 3444563"/>
                  <a:gd name="connsiteY4" fmla="*/ 322765 h 2927720"/>
                  <a:gd name="connsiteX5" fmla="*/ 75319 w 3444563"/>
                  <a:gd name="connsiteY5" fmla="*/ 1526905 h 2927720"/>
                  <a:gd name="connsiteX0" fmla="*/ 3444563 w 3444563"/>
                  <a:gd name="connsiteY0" fmla="*/ 2076824 h 2922578"/>
                  <a:gd name="connsiteX1" fmla="*/ 1990988 w 3444563"/>
                  <a:gd name="connsiteY1" fmla="*/ 2917570 h 2922578"/>
                  <a:gd name="connsiteX2" fmla="*/ 872694 w 3444563"/>
                  <a:gd name="connsiteY2" fmla="*/ 2434963 h 2922578"/>
                  <a:gd name="connsiteX3" fmla="*/ 1138159 w 3444563"/>
                  <a:gd name="connsiteY3" fmla="*/ 162851 h 2922578"/>
                  <a:gd name="connsiteX4" fmla="*/ 194404 w 3444563"/>
                  <a:gd name="connsiteY4" fmla="*/ 322765 h 2922578"/>
                  <a:gd name="connsiteX5" fmla="*/ 75319 w 3444563"/>
                  <a:gd name="connsiteY5" fmla="*/ 1526905 h 2922578"/>
                  <a:gd name="connsiteX0" fmla="*/ 3444563 w 3444563"/>
                  <a:gd name="connsiteY0" fmla="*/ 2099356 h 3021194"/>
                  <a:gd name="connsiteX1" fmla="*/ 1990988 w 3444563"/>
                  <a:gd name="connsiteY1" fmla="*/ 2940102 h 3021194"/>
                  <a:gd name="connsiteX2" fmla="*/ 748413 w 3444563"/>
                  <a:gd name="connsiteY2" fmla="*/ 2761679 h 3021194"/>
                  <a:gd name="connsiteX3" fmla="*/ 1138159 w 3444563"/>
                  <a:gd name="connsiteY3" fmla="*/ 185383 h 3021194"/>
                  <a:gd name="connsiteX4" fmla="*/ 194404 w 3444563"/>
                  <a:gd name="connsiteY4" fmla="*/ 345297 h 3021194"/>
                  <a:gd name="connsiteX5" fmla="*/ 75319 w 3444563"/>
                  <a:gd name="connsiteY5" fmla="*/ 1549437 h 3021194"/>
                  <a:gd name="connsiteX0" fmla="*/ 3444563 w 3444563"/>
                  <a:gd name="connsiteY0" fmla="*/ 2099356 h 3126188"/>
                  <a:gd name="connsiteX1" fmla="*/ 1990988 w 3444563"/>
                  <a:gd name="connsiteY1" fmla="*/ 2940102 h 3126188"/>
                  <a:gd name="connsiteX2" fmla="*/ 748413 w 3444563"/>
                  <a:gd name="connsiteY2" fmla="*/ 2761679 h 3126188"/>
                  <a:gd name="connsiteX3" fmla="*/ 1138159 w 3444563"/>
                  <a:gd name="connsiteY3" fmla="*/ 185383 h 3126188"/>
                  <a:gd name="connsiteX4" fmla="*/ 194404 w 3444563"/>
                  <a:gd name="connsiteY4" fmla="*/ 345297 h 3126188"/>
                  <a:gd name="connsiteX5" fmla="*/ 75319 w 3444563"/>
                  <a:gd name="connsiteY5" fmla="*/ 1549437 h 3126188"/>
                  <a:gd name="connsiteX0" fmla="*/ 3444563 w 3444563"/>
                  <a:gd name="connsiteY0" fmla="*/ 2099356 h 3147707"/>
                  <a:gd name="connsiteX1" fmla="*/ 1990988 w 3444563"/>
                  <a:gd name="connsiteY1" fmla="*/ 2940102 h 3147707"/>
                  <a:gd name="connsiteX2" fmla="*/ 748413 w 3444563"/>
                  <a:gd name="connsiteY2" fmla="*/ 2761679 h 3147707"/>
                  <a:gd name="connsiteX3" fmla="*/ 1138159 w 3444563"/>
                  <a:gd name="connsiteY3" fmla="*/ 185383 h 3147707"/>
                  <a:gd name="connsiteX4" fmla="*/ 194404 w 3444563"/>
                  <a:gd name="connsiteY4" fmla="*/ 345297 h 3147707"/>
                  <a:gd name="connsiteX5" fmla="*/ 75319 w 3444563"/>
                  <a:gd name="connsiteY5" fmla="*/ 1549437 h 3147707"/>
                  <a:gd name="connsiteX0" fmla="*/ 3444563 w 3444563"/>
                  <a:gd name="connsiteY0" fmla="*/ 2099356 h 3217859"/>
                  <a:gd name="connsiteX1" fmla="*/ 1990988 w 3444563"/>
                  <a:gd name="connsiteY1" fmla="*/ 2940102 h 3217859"/>
                  <a:gd name="connsiteX2" fmla="*/ 748413 w 3444563"/>
                  <a:gd name="connsiteY2" fmla="*/ 2761679 h 3217859"/>
                  <a:gd name="connsiteX3" fmla="*/ 1138159 w 3444563"/>
                  <a:gd name="connsiteY3" fmla="*/ 185383 h 3217859"/>
                  <a:gd name="connsiteX4" fmla="*/ 194404 w 3444563"/>
                  <a:gd name="connsiteY4" fmla="*/ 345297 h 3217859"/>
                  <a:gd name="connsiteX5" fmla="*/ 75319 w 3444563"/>
                  <a:gd name="connsiteY5" fmla="*/ 1549437 h 3217859"/>
                  <a:gd name="connsiteX0" fmla="*/ 3250159 w 3250159"/>
                  <a:gd name="connsiteY0" fmla="*/ 2099356 h 3217859"/>
                  <a:gd name="connsiteX1" fmla="*/ 1796584 w 3250159"/>
                  <a:gd name="connsiteY1" fmla="*/ 2940102 h 3217859"/>
                  <a:gd name="connsiteX2" fmla="*/ 554009 w 3250159"/>
                  <a:gd name="connsiteY2" fmla="*/ 2761679 h 3217859"/>
                  <a:gd name="connsiteX3" fmla="*/ 943755 w 3250159"/>
                  <a:gd name="connsiteY3" fmla="*/ 185383 h 3217859"/>
                  <a:gd name="connsiteX4" fmla="*/ 0 w 3250159"/>
                  <a:gd name="connsiteY4" fmla="*/ 345297 h 3217859"/>
                  <a:gd name="connsiteX0" fmla="*/ 3250159 w 3250159"/>
                  <a:gd name="connsiteY0" fmla="*/ 1785031 h 2903534"/>
                  <a:gd name="connsiteX1" fmla="*/ 1796584 w 3250159"/>
                  <a:gd name="connsiteY1" fmla="*/ 2625777 h 2903534"/>
                  <a:gd name="connsiteX2" fmla="*/ 554009 w 3250159"/>
                  <a:gd name="connsiteY2" fmla="*/ 2447354 h 2903534"/>
                  <a:gd name="connsiteX3" fmla="*/ 496345 w 3250159"/>
                  <a:gd name="connsiteY3" fmla="*/ 1182195 h 2903534"/>
                  <a:gd name="connsiteX4" fmla="*/ 0 w 3250159"/>
                  <a:gd name="connsiteY4" fmla="*/ 30972 h 2903534"/>
                  <a:gd name="connsiteX0" fmla="*/ 3250159 w 3250159"/>
                  <a:gd name="connsiteY0" fmla="*/ 1780206 h 2898709"/>
                  <a:gd name="connsiteX1" fmla="*/ 1796584 w 3250159"/>
                  <a:gd name="connsiteY1" fmla="*/ 2620952 h 2898709"/>
                  <a:gd name="connsiteX2" fmla="*/ 554009 w 3250159"/>
                  <a:gd name="connsiteY2" fmla="*/ 2442529 h 2898709"/>
                  <a:gd name="connsiteX3" fmla="*/ 533629 w 3250159"/>
                  <a:gd name="connsiteY3" fmla="*/ 1387152 h 2898709"/>
                  <a:gd name="connsiteX4" fmla="*/ 0 w 3250159"/>
                  <a:gd name="connsiteY4" fmla="*/ 26147 h 2898709"/>
                  <a:gd name="connsiteX0" fmla="*/ 2716530 w 2716530"/>
                  <a:gd name="connsiteY0" fmla="*/ 393054 h 1511557"/>
                  <a:gd name="connsiteX1" fmla="*/ 1262955 w 2716530"/>
                  <a:gd name="connsiteY1" fmla="*/ 1233800 h 1511557"/>
                  <a:gd name="connsiteX2" fmla="*/ 20380 w 2716530"/>
                  <a:gd name="connsiteY2" fmla="*/ 1055377 h 1511557"/>
                  <a:gd name="connsiteX3" fmla="*/ 0 w 2716530"/>
                  <a:gd name="connsiteY3" fmla="*/ 0 h 1511557"/>
                  <a:gd name="connsiteX0" fmla="*/ 2781990 w 2781990"/>
                  <a:gd name="connsiteY0" fmla="*/ 393054 h 1362097"/>
                  <a:gd name="connsiteX1" fmla="*/ 1328415 w 2781990"/>
                  <a:gd name="connsiteY1" fmla="*/ 1233800 h 1362097"/>
                  <a:gd name="connsiteX2" fmla="*/ 85840 w 2781990"/>
                  <a:gd name="connsiteY2" fmla="*/ 1055377 h 1362097"/>
                  <a:gd name="connsiteX3" fmla="*/ 102985 w 2781990"/>
                  <a:gd name="connsiteY3" fmla="*/ 272923 h 1362097"/>
                  <a:gd name="connsiteX4" fmla="*/ 65460 w 2781990"/>
                  <a:gd name="connsiteY4" fmla="*/ 0 h 1362097"/>
                  <a:gd name="connsiteX0" fmla="*/ 2927138 w 2927138"/>
                  <a:gd name="connsiteY0" fmla="*/ 135907 h 1149512"/>
                  <a:gd name="connsiteX1" fmla="*/ 1473563 w 2927138"/>
                  <a:gd name="connsiteY1" fmla="*/ 976653 h 1149512"/>
                  <a:gd name="connsiteX2" fmla="*/ 230988 w 2927138"/>
                  <a:gd name="connsiteY2" fmla="*/ 798230 h 1149512"/>
                  <a:gd name="connsiteX3" fmla="*/ 248133 w 2927138"/>
                  <a:gd name="connsiteY3" fmla="*/ 15776 h 1149512"/>
                  <a:gd name="connsiteX4" fmla="*/ 0 w 2927138"/>
                  <a:gd name="connsiteY4" fmla="*/ 1148391 h 1149512"/>
                  <a:gd name="connsiteX0" fmla="*/ 2927138 w 2927138"/>
                  <a:gd name="connsiteY0" fmla="*/ 7443 h 1252906"/>
                  <a:gd name="connsiteX1" fmla="*/ 1473563 w 2927138"/>
                  <a:gd name="connsiteY1" fmla="*/ 848189 h 1252906"/>
                  <a:gd name="connsiteX2" fmla="*/ 230988 w 2927138"/>
                  <a:gd name="connsiteY2" fmla="*/ 669766 h 1252906"/>
                  <a:gd name="connsiteX3" fmla="*/ 177929 w 2927138"/>
                  <a:gd name="connsiteY3" fmla="*/ 1229915 h 1252906"/>
                  <a:gd name="connsiteX4" fmla="*/ 0 w 2927138"/>
                  <a:gd name="connsiteY4" fmla="*/ 1019927 h 1252906"/>
                  <a:gd name="connsiteX0" fmla="*/ 2927138 w 2927138"/>
                  <a:gd name="connsiteY0" fmla="*/ 7443 h 1634602"/>
                  <a:gd name="connsiteX1" fmla="*/ 1473563 w 2927138"/>
                  <a:gd name="connsiteY1" fmla="*/ 848189 h 1634602"/>
                  <a:gd name="connsiteX2" fmla="*/ 230988 w 2927138"/>
                  <a:gd name="connsiteY2" fmla="*/ 669766 h 1634602"/>
                  <a:gd name="connsiteX3" fmla="*/ 370988 w 2927138"/>
                  <a:gd name="connsiteY3" fmla="*/ 1618011 h 1634602"/>
                  <a:gd name="connsiteX4" fmla="*/ 0 w 2927138"/>
                  <a:gd name="connsiteY4" fmla="*/ 1019927 h 1634602"/>
                  <a:gd name="connsiteX0" fmla="*/ 2927138 w 2927138"/>
                  <a:gd name="connsiteY0" fmla="*/ 6987 h 1667130"/>
                  <a:gd name="connsiteX1" fmla="*/ 1473563 w 2927138"/>
                  <a:gd name="connsiteY1" fmla="*/ 847733 h 1667130"/>
                  <a:gd name="connsiteX2" fmla="*/ 1213826 w 2927138"/>
                  <a:gd name="connsiteY2" fmla="*/ 1592349 h 1667130"/>
                  <a:gd name="connsiteX3" fmla="*/ 370988 w 2927138"/>
                  <a:gd name="connsiteY3" fmla="*/ 1617555 h 1667130"/>
                  <a:gd name="connsiteX4" fmla="*/ 0 w 2927138"/>
                  <a:gd name="connsiteY4" fmla="*/ 1019471 h 1667130"/>
                  <a:gd name="connsiteX0" fmla="*/ 3558964 w 3558964"/>
                  <a:gd name="connsiteY0" fmla="*/ 6987 h 1667130"/>
                  <a:gd name="connsiteX1" fmla="*/ 2105389 w 3558964"/>
                  <a:gd name="connsiteY1" fmla="*/ 847733 h 1667130"/>
                  <a:gd name="connsiteX2" fmla="*/ 1845652 w 3558964"/>
                  <a:gd name="connsiteY2" fmla="*/ 1592349 h 1667130"/>
                  <a:gd name="connsiteX3" fmla="*/ 1002814 w 3558964"/>
                  <a:gd name="connsiteY3" fmla="*/ 1617555 h 1667130"/>
                  <a:gd name="connsiteX4" fmla="*/ 0 w 3558964"/>
                  <a:gd name="connsiteY4" fmla="*/ 799200 h 1667130"/>
                  <a:gd name="connsiteX0" fmla="*/ 3769572 w 3769572"/>
                  <a:gd name="connsiteY0" fmla="*/ 6987 h 1667130"/>
                  <a:gd name="connsiteX1" fmla="*/ 2315997 w 3769572"/>
                  <a:gd name="connsiteY1" fmla="*/ 847733 h 1667130"/>
                  <a:gd name="connsiteX2" fmla="*/ 2056260 w 3769572"/>
                  <a:gd name="connsiteY2" fmla="*/ 1592349 h 1667130"/>
                  <a:gd name="connsiteX3" fmla="*/ 1213422 w 3769572"/>
                  <a:gd name="connsiteY3" fmla="*/ 1617555 h 1667130"/>
                  <a:gd name="connsiteX4" fmla="*/ 0 w 3769572"/>
                  <a:gd name="connsiteY4" fmla="*/ 935558 h 1667130"/>
                  <a:gd name="connsiteX0" fmla="*/ 3771901 w 3771901"/>
                  <a:gd name="connsiteY0" fmla="*/ 6987 h 1667130"/>
                  <a:gd name="connsiteX1" fmla="*/ 2318326 w 3771901"/>
                  <a:gd name="connsiteY1" fmla="*/ 847733 h 1667130"/>
                  <a:gd name="connsiteX2" fmla="*/ 2058589 w 3771901"/>
                  <a:gd name="connsiteY2" fmla="*/ 1592349 h 1667130"/>
                  <a:gd name="connsiteX3" fmla="*/ 1215751 w 3771901"/>
                  <a:gd name="connsiteY3" fmla="*/ 1617555 h 1667130"/>
                  <a:gd name="connsiteX4" fmla="*/ 2329 w 3771901"/>
                  <a:gd name="connsiteY4" fmla="*/ 935558 h 1667130"/>
                  <a:gd name="connsiteX0" fmla="*/ 3792933 w 3792933"/>
                  <a:gd name="connsiteY0" fmla="*/ 6987 h 1667130"/>
                  <a:gd name="connsiteX1" fmla="*/ 2339358 w 3792933"/>
                  <a:gd name="connsiteY1" fmla="*/ 847733 h 1667130"/>
                  <a:gd name="connsiteX2" fmla="*/ 2079621 w 3792933"/>
                  <a:gd name="connsiteY2" fmla="*/ 1592349 h 1667130"/>
                  <a:gd name="connsiteX3" fmla="*/ 1236783 w 3792933"/>
                  <a:gd name="connsiteY3" fmla="*/ 1617555 h 1667130"/>
                  <a:gd name="connsiteX4" fmla="*/ 23361 w 3792933"/>
                  <a:gd name="connsiteY4" fmla="*/ 935558 h 1667130"/>
                  <a:gd name="connsiteX0" fmla="*/ 3800572 w 3800572"/>
                  <a:gd name="connsiteY0" fmla="*/ 6987 h 1808516"/>
                  <a:gd name="connsiteX1" fmla="*/ 2346997 w 3800572"/>
                  <a:gd name="connsiteY1" fmla="*/ 847733 h 1808516"/>
                  <a:gd name="connsiteX2" fmla="*/ 2087260 w 3800572"/>
                  <a:gd name="connsiteY2" fmla="*/ 1592349 h 1808516"/>
                  <a:gd name="connsiteX3" fmla="*/ 1244422 w 3800572"/>
                  <a:gd name="connsiteY3" fmla="*/ 1617555 h 1808516"/>
                  <a:gd name="connsiteX4" fmla="*/ 31000 w 3800572"/>
                  <a:gd name="connsiteY4" fmla="*/ 935558 h 1808516"/>
                  <a:gd name="connsiteX0" fmla="*/ 3769572 w 3769572"/>
                  <a:gd name="connsiteY0" fmla="*/ 6987 h 1592643"/>
                  <a:gd name="connsiteX1" fmla="*/ 2315997 w 3769572"/>
                  <a:gd name="connsiteY1" fmla="*/ 847733 h 1592643"/>
                  <a:gd name="connsiteX2" fmla="*/ 2056260 w 3769572"/>
                  <a:gd name="connsiteY2" fmla="*/ 1592349 h 1592643"/>
                  <a:gd name="connsiteX3" fmla="*/ 0 w 3769572"/>
                  <a:gd name="connsiteY3" fmla="*/ 935558 h 1592643"/>
                  <a:gd name="connsiteX0" fmla="*/ 3769572 w 3769572"/>
                  <a:gd name="connsiteY0" fmla="*/ 7332 h 1802688"/>
                  <a:gd name="connsiteX1" fmla="*/ 2315997 w 3769572"/>
                  <a:gd name="connsiteY1" fmla="*/ 848078 h 1802688"/>
                  <a:gd name="connsiteX2" fmla="*/ 1143624 w 3769572"/>
                  <a:gd name="connsiteY2" fmla="*/ 1802476 h 1802688"/>
                  <a:gd name="connsiteX3" fmla="*/ 0 w 3769572"/>
                  <a:gd name="connsiteY3" fmla="*/ 935903 h 1802688"/>
                  <a:gd name="connsiteX0" fmla="*/ 3769572 w 3769572"/>
                  <a:gd name="connsiteY0" fmla="*/ 4162 h 1799518"/>
                  <a:gd name="connsiteX1" fmla="*/ 2614359 w 3769572"/>
                  <a:gd name="connsiteY1" fmla="*/ 1369363 h 1799518"/>
                  <a:gd name="connsiteX2" fmla="*/ 1143624 w 3769572"/>
                  <a:gd name="connsiteY2" fmla="*/ 1799306 h 1799518"/>
                  <a:gd name="connsiteX3" fmla="*/ 0 w 3769572"/>
                  <a:gd name="connsiteY3" fmla="*/ 932733 h 1799518"/>
                  <a:gd name="connsiteX0" fmla="*/ 3769572 w 3769572"/>
                  <a:gd name="connsiteY0" fmla="*/ 4556 h 1799912"/>
                  <a:gd name="connsiteX1" fmla="*/ 2719663 w 3769572"/>
                  <a:gd name="connsiteY1" fmla="*/ 1264866 h 1799912"/>
                  <a:gd name="connsiteX2" fmla="*/ 1143624 w 3769572"/>
                  <a:gd name="connsiteY2" fmla="*/ 1799700 h 1799912"/>
                  <a:gd name="connsiteX3" fmla="*/ 0 w 3769572"/>
                  <a:gd name="connsiteY3" fmla="*/ 933127 h 1799912"/>
                  <a:gd name="connsiteX0" fmla="*/ 3769572 w 3769572"/>
                  <a:gd name="connsiteY0" fmla="*/ 397174 h 1659747"/>
                  <a:gd name="connsiteX1" fmla="*/ 2719663 w 3769572"/>
                  <a:gd name="connsiteY1" fmla="*/ 1657484 h 1659747"/>
                  <a:gd name="connsiteX2" fmla="*/ 2179115 w 3769572"/>
                  <a:gd name="connsiteY2" fmla="*/ 99 h 1659747"/>
                  <a:gd name="connsiteX3" fmla="*/ 0 w 3769572"/>
                  <a:gd name="connsiteY3" fmla="*/ 1325745 h 1659747"/>
                  <a:gd name="connsiteX0" fmla="*/ 3769572 w 3769572"/>
                  <a:gd name="connsiteY0" fmla="*/ 1162849 h 2440085"/>
                  <a:gd name="connsiteX1" fmla="*/ 2719663 w 3769572"/>
                  <a:gd name="connsiteY1" fmla="*/ 2423159 h 2440085"/>
                  <a:gd name="connsiteX2" fmla="*/ 1828101 w 3769572"/>
                  <a:gd name="connsiteY2" fmla="*/ 71 h 2440085"/>
                  <a:gd name="connsiteX3" fmla="*/ 0 w 3769572"/>
                  <a:gd name="connsiteY3" fmla="*/ 2091420 h 2440085"/>
                  <a:gd name="connsiteX0" fmla="*/ 2856936 w 2856936"/>
                  <a:gd name="connsiteY0" fmla="*/ 1162849 h 2440085"/>
                  <a:gd name="connsiteX1" fmla="*/ 1807027 w 2856936"/>
                  <a:gd name="connsiteY1" fmla="*/ 2423159 h 2440085"/>
                  <a:gd name="connsiteX2" fmla="*/ 915465 w 2856936"/>
                  <a:gd name="connsiteY2" fmla="*/ 71 h 2440085"/>
                  <a:gd name="connsiteX3" fmla="*/ 0 w 2856936"/>
                  <a:gd name="connsiteY3" fmla="*/ 2343159 h 2440085"/>
                  <a:gd name="connsiteX0" fmla="*/ 2856936 w 2856936"/>
                  <a:gd name="connsiteY0" fmla="*/ 1162847 h 2427136"/>
                  <a:gd name="connsiteX1" fmla="*/ 1807027 w 2856936"/>
                  <a:gd name="connsiteY1" fmla="*/ 2423157 h 2427136"/>
                  <a:gd name="connsiteX2" fmla="*/ 915465 w 2856936"/>
                  <a:gd name="connsiteY2" fmla="*/ 69 h 2427136"/>
                  <a:gd name="connsiteX3" fmla="*/ 0 w 2856936"/>
                  <a:gd name="connsiteY3" fmla="*/ 2343157 h 2427136"/>
                  <a:gd name="connsiteX0" fmla="*/ 2856936 w 2856936"/>
                  <a:gd name="connsiteY0" fmla="*/ 1166260 h 2430549"/>
                  <a:gd name="connsiteX1" fmla="*/ 1807027 w 2856936"/>
                  <a:gd name="connsiteY1" fmla="*/ 2426570 h 2430549"/>
                  <a:gd name="connsiteX2" fmla="*/ 915465 w 2856936"/>
                  <a:gd name="connsiteY2" fmla="*/ 3482 h 2430549"/>
                  <a:gd name="connsiteX3" fmla="*/ 0 w 2856936"/>
                  <a:gd name="connsiteY3" fmla="*/ 2346570 h 2430549"/>
                  <a:gd name="connsiteX0" fmla="*/ 2856936 w 2856936"/>
                  <a:gd name="connsiteY0" fmla="*/ 1170080 h 2434369"/>
                  <a:gd name="connsiteX1" fmla="*/ 1807027 w 2856936"/>
                  <a:gd name="connsiteY1" fmla="*/ 2430390 h 2434369"/>
                  <a:gd name="connsiteX2" fmla="*/ 915465 w 2856936"/>
                  <a:gd name="connsiteY2" fmla="*/ 7302 h 2434369"/>
                  <a:gd name="connsiteX3" fmla="*/ 0 w 2856936"/>
                  <a:gd name="connsiteY3" fmla="*/ 2350390 h 2434369"/>
                  <a:gd name="connsiteX0" fmla="*/ 2856936 w 2856936"/>
                  <a:gd name="connsiteY0" fmla="*/ 1170080 h 2434369"/>
                  <a:gd name="connsiteX1" fmla="*/ 1807027 w 2856936"/>
                  <a:gd name="connsiteY1" fmla="*/ 2430390 h 2434369"/>
                  <a:gd name="connsiteX2" fmla="*/ 915465 w 2856936"/>
                  <a:gd name="connsiteY2" fmla="*/ 7302 h 2434369"/>
                  <a:gd name="connsiteX3" fmla="*/ 0 w 2856936"/>
                  <a:gd name="connsiteY3" fmla="*/ 2350390 h 2434369"/>
                  <a:gd name="connsiteX0" fmla="*/ 3261838 w 3261838"/>
                  <a:gd name="connsiteY0" fmla="*/ 1169362 h 2654706"/>
                  <a:gd name="connsiteX1" fmla="*/ 2211929 w 3261838"/>
                  <a:gd name="connsiteY1" fmla="*/ 2429672 h 2654706"/>
                  <a:gd name="connsiteX2" fmla="*/ 1320367 w 3261838"/>
                  <a:gd name="connsiteY2" fmla="*/ 6584 h 2654706"/>
                  <a:gd name="connsiteX3" fmla="*/ 0 w 3261838"/>
                  <a:gd name="connsiteY3" fmla="*/ 2650078 h 2654706"/>
                  <a:gd name="connsiteX0" fmla="*/ 3261838 w 3261838"/>
                  <a:gd name="connsiteY0" fmla="*/ 1163183 h 2643899"/>
                  <a:gd name="connsiteX1" fmla="*/ 2211929 w 3261838"/>
                  <a:gd name="connsiteY1" fmla="*/ 2423493 h 2643899"/>
                  <a:gd name="connsiteX2" fmla="*/ 1320367 w 3261838"/>
                  <a:gd name="connsiteY2" fmla="*/ 405 h 2643899"/>
                  <a:gd name="connsiteX3" fmla="*/ 220806 w 3261838"/>
                  <a:gd name="connsiteY3" fmla="*/ 2234017 h 2643899"/>
                  <a:gd name="connsiteX4" fmla="*/ 0 w 3261838"/>
                  <a:gd name="connsiteY4" fmla="*/ 2643899 h 2643899"/>
                  <a:gd name="connsiteX0" fmla="*/ 3261838 w 3261838"/>
                  <a:gd name="connsiteY0" fmla="*/ 1163113 h 2807203"/>
                  <a:gd name="connsiteX1" fmla="*/ 2211929 w 3261838"/>
                  <a:gd name="connsiteY1" fmla="*/ 2423423 h 2807203"/>
                  <a:gd name="connsiteX2" fmla="*/ 1320367 w 3261838"/>
                  <a:gd name="connsiteY2" fmla="*/ 335 h 2807203"/>
                  <a:gd name="connsiteX3" fmla="*/ 563415 w 3261838"/>
                  <a:gd name="connsiteY3" fmla="*/ 2620183 h 2807203"/>
                  <a:gd name="connsiteX4" fmla="*/ 0 w 3261838"/>
                  <a:gd name="connsiteY4" fmla="*/ 2643829 h 2807203"/>
                  <a:gd name="connsiteX0" fmla="*/ 3666740 w 3666740"/>
                  <a:gd name="connsiteY0" fmla="*/ 1163113 h 2807203"/>
                  <a:gd name="connsiteX1" fmla="*/ 2616831 w 3666740"/>
                  <a:gd name="connsiteY1" fmla="*/ 2423423 h 2807203"/>
                  <a:gd name="connsiteX2" fmla="*/ 1725269 w 3666740"/>
                  <a:gd name="connsiteY2" fmla="*/ 335 h 2807203"/>
                  <a:gd name="connsiteX3" fmla="*/ 968317 w 3666740"/>
                  <a:gd name="connsiteY3" fmla="*/ 2620183 h 2807203"/>
                  <a:gd name="connsiteX4" fmla="*/ 0 w 3666740"/>
                  <a:gd name="connsiteY4" fmla="*/ 2643829 h 2807203"/>
                  <a:gd name="connsiteX0" fmla="*/ 3666740 w 3666740"/>
                  <a:gd name="connsiteY0" fmla="*/ 1163084 h 2981281"/>
                  <a:gd name="connsiteX1" fmla="*/ 2616831 w 3666740"/>
                  <a:gd name="connsiteY1" fmla="*/ 2423394 h 2981281"/>
                  <a:gd name="connsiteX2" fmla="*/ 1725269 w 3666740"/>
                  <a:gd name="connsiteY2" fmla="*/ 306 h 2981281"/>
                  <a:gd name="connsiteX3" fmla="*/ 828159 w 3666740"/>
                  <a:gd name="connsiteY3" fmla="*/ 2834730 h 2981281"/>
                  <a:gd name="connsiteX4" fmla="*/ 0 w 3666740"/>
                  <a:gd name="connsiteY4" fmla="*/ 2643800 h 2981281"/>
                  <a:gd name="connsiteX0" fmla="*/ 3666857 w 3666857"/>
                  <a:gd name="connsiteY0" fmla="*/ 1163084 h 3055881"/>
                  <a:gd name="connsiteX1" fmla="*/ 2616948 w 3666857"/>
                  <a:gd name="connsiteY1" fmla="*/ 2423394 h 3055881"/>
                  <a:gd name="connsiteX2" fmla="*/ 1725386 w 3666857"/>
                  <a:gd name="connsiteY2" fmla="*/ 306 h 3055881"/>
                  <a:gd name="connsiteX3" fmla="*/ 828276 w 3666857"/>
                  <a:gd name="connsiteY3" fmla="*/ 2834730 h 3055881"/>
                  <a:gd name="connsiteX4" fmla="*/ 117 w 3666857"/>
                  <a:gd name="connsiteY4" fmla="*/ 2643800 h 3055881"/>
                  <a:gd name="connsiteX0" fmla="*/ 3689796 w 3689796"/>
                  <a:gd name="connsiteY0" fmla="*/ 1163084 h 3076462"/>
                  <a:gd name="connsiteX1" fmla="*/ 2639887 w 3689796"/>
                  <a:gd name="connsiteY1" fmla="*/ 2423394 h 3076462"/>
                  <a:gd name="connsiteX2" fmla="*/ 1748325 w 3689796"/>
                  <a:gd name="connsiteY2" fmla="*/ 306 h 3076462"/>
                  <a:gd name="connsiteX3" fmla="*/ 851215 w 3689796"/>
                  <a:gd name="connsiteY3" fmla="*/ 2834730 h 3076462"/>
                  <a:gd name="connsiteX4" fmla="*/ 23056 w 3689796"/>
                  <a:gd name="connsiteY4" fmla="*/ 2643800 h 3076462"/>
                  <a:gd name="connsiteX0" fmla="*/ 3676935 w 3676935"/>
                  <a:gd name="connsiteY0" fmla="*/ 1163084 h 3084458"/>
                  <a:gd name="connsiteX1" fmla="*/ 2627026 w 3676935"/>
                  <a:gd name="connsiteY1" fmla="*/ 2423394 h 3084458"/>
                  <a:gd name="connsiteX2" fmla="*/ 1735464 w 3676935"/>
                  <a:gd name="connsiteY2" fmla="*/ 306 h 3084458"/>
                  <a:gd name="connsiteX3" fmla="*/ 838354 w 3676935"/>
                  <a:gd name="connsiteY3" fmla="*/ 2834730 h 3084458"/>
                  <a:gd name="connsiteX4" fmla="*/ 10195 w 3676935"/>
                  <a:gd name="connsiteY4" fmla="*/ 2643800 h 3084458"/>
                  <a:gd name="connsiteX0" fmla="*/ 3538965 w 3538965"/>
                  <a:gd name="connsiteY0" fmla="*/ 1163084 h 3086952"/>
                  <a:gd name="connsiteX1" fmla="*/ 2489056 w 3538965"/>
                  <a:gd name="connsiteY1" fmla="*/ 2423394 h 3086952"/>
                  <a:gd name="connsiteX2" fmla="*/ 1597494 w 3538965"/>
                  <a:gd name="connsiteY2" fmla="*/ 306 h 3086952"/>
                  <a:gd name="connsiteX3" fmla="*/ 700384 w 3538965"/>
                  <a:gd name="connsiteY3" fmla="*/ 2834730 h 3086952"/>
                  <a:gd name="connsiteX4" fmla="*/ 12383 w 3538965"/>
                  <a:gd name="connsiteY4" fmla="*/ 2650953 h 3086952"/>
                  <a:gd name="connsiteX0" fmla="*/ 3493196 w 3493196"/>
                  <a:gd name="connsiteY0" fmla="*/ 1163084 h 3086952"/>
                  <a:gd name="connsiteX1" fmla="*/ 2443287 w 3493196"/>
                  <a:gd name="connsiteY1" fmla="*/ 2423394 h 3086952"/>
                  <a:gd name="connsiteX2" fmla="*/ 1551725 w 3493196"/>
                  <a:gd name="connsiteY2" fmla="*/ 306 h 3086952"/>
                  <a:gd name="connsiteX3" fmla="*/ 654615 w 3493196"/>
                  <a:gd name="connsiteY3" fmla="*/ 2834730 h 3086952"/>
                  <a:gd name="connsiteX4" fmla="*/ 13334 w 3493196"/>
                  <a:gd name="connsiteY4" fmla="*/ 2650953 h 3086952"/>
                  <a:gd name="connsiteX0" fmla="*/ 3490976 w 3490976"/>
                  <a:gd name="connsiteY0" fmla="*/ 1163084 h 3034819"/>
                  <a:gd name="connsiteX1" fmla="*/ 2441067 w 3490976"/>
                  <a:gd name="connsiteY1" fmla="*/ 2423394 h 3034819"/>
                  <a:gd name="connsiteX2" fmla="*/ 1549505 w 3490976"/>
                  <a:gd name="connsiteY2" fmla="*/ 306 h 3034819"/>
                  <a:gd name="connsiteX3" fmla="*/ 652395 w 3490976"/>
                  <a:gd name="connsiteY3" fmla="*/ 2834730 h 3034819"/>
                  <a:gd name="connsiteX4" fmla="*/ 11114 w 3490976"/>
                  <a:gd name="connsiteY4" fmla="*/ 2650953 h 3034819"/>
                  <a:gd name="connsiteX0" fmla="*/ 3490976 w 3490976"/>
                  <a:gd name="connsiteY0" fmla="*/ 1163084 h 3010692"/>
                  <a:gd name="connsiteX1" fmla="*/ 2441067 w 3490976"/>
                  <a:gd name="connsiteY1" fmla="*/ 2423394 h 3010692"/>
                  <a:gd name="connsiteX2" fmla="*/ 1549505 w 3490976"/>
                  <a:gd name="connsiteY2" fmla="*/ 306 h 3010692"/>
                  <a:gd name="connsiteX3" fmla="*/ 652395 w 3490976"/>
                  <a:gd name="connsiteY3" fmla="*/ 2834730 h 3010692"/>
                  <a:gd name="connsiteX4" fmla="*/ 11114 w 3490976"/>
                  <a:gd name="connsiteY4" fmla="*/ 2650953 h 3010692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62778 h 3010386"/>
                  <a:gd name="connsiteX1" fmla="*/ 2441067 w 3490976"/>
                  <a:gd name="connsiteY1" fmla="*/ 2423088 h 3010386"/>
                  <a:gd name="connsiteX2" fmla="*/ 1549505 w 3490976"/>
                  <a:gd name="connsiteY2" fmla="*/ 0 h 3010386"/>
                  <a:gd name="connsiteX3" fmla="*/ 652395 w 3490976"/>
                  <a:gd name="connsiteY3" fmla="*/ 2834424 h 3010386"/>
                  <a:gd name="connsiteX4" fmla="*/ 11114 w 3490976"/>
                  <a:gd name="connsiteY4" fmla="*/ 2650647 h 3010386"/>
                  <a:gd name="connsiteX0" fmla="*/ 3490976 w 3490976"/>
                  <a:gd name="connsiteY0" fmla="*/ 1119863 h 2967471"/>
                  <a:gd name="connsiteX1" fmla="*/ 2441067 w 3490976"/>
                  <a:gd name="connsiteY1" fmla="*/ 2380173 h 2967471"/>
                  <a:gd name="connsiteX2" fmla="*/ 1549505 w 3490976"/>
                  <a:gd name="connsiteY2" fmla="*/ 0 h 2967471"/>
                  <a:gd name="connsiteX3" fmla="*/ 652395 w 3490976"/>
                  <a:gd name="connsiteY3" fmla="*/ 2791509 h 2967471"/>
                  <a:gd name="connsiteX4" fmla="*/ 11114 w 3490976"/>
                  <a:gd name="connsiteY4" fmla="*/ 2607732 h 2967471"/>
                  <a:gd name="connsiteX0" fmla="*/ 3490976 w 3490976"/>
                  <a:gd name="connsiteY0" fmla="*/ 1119863 h 2967471"/>
                  <a:gd name="connsiteX1" fmla="*/ 2441067 w 3490976"/>
                  <a:gd name="connsiteY1" fmla="*/ 2380173 h 2967471"/>
                  <a:gd name="connsiteX2" fmla="*/ 1549505 w 3490976"/>
                  <a:gd name="connsiteY2" fmla="*/ 0 h 2967471"/>
                  <a:gd name="connsiteX3" fmla="*/ 652395 w 3490976"/>
                  <a:gd name="connsiteY3" fmla="*/ 2791509 h 2967471"/>
                  <a:gd name="connsiteX4" fmla="*/ 11114 w 3490976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79513 w 3179513"/>
                  <a:gd name="connsiteY0" fmla="*/ 1971013 h 2967471"/>
                  <a:gd name="connsiteX1" fmla="*/ 2441067 w 3179513"/>
                  <a:gd name="connsiteY1" fmla="*/ 2380173 h 2967471"/>
                  <a:gd name="connsiteX2" fmla="*/ 1549505 w 3179513"/>
                  <a:gd name="connsiteY2" fmla="*/ 0 h 2967471"/>
                  <a:gd name="connsiteX3" fmla="*/ 652395 w 3179513"/>
                  <a:gd name="connsiteY3" fmla="*/ 2791509 h 2967471"/>
                  <a:gd name="connsiteX4" fmla="*/ 11114 w 3179513"/>
                  <a:gd name="connsiteY4" fmla="*/ 2607732 h 2967471"/>
                  <a:gd name="connsiteX0" fmla="*/ 3168567 w 3168567"/>
                  <a:gd name="connsiteY0" fmla="*/ 1971013 h 2970171"/>
                  <a:gd name="connsiteX1" fmla="*/ 2430121 w 3168567"/>
                  <a:gd name="connsiteY1" fmla="*/ 2380173 h 2970171"/>
                  <a:gd name="connsiteX2" fmla="*/ 1538559 w 3168567"/>
                  <a:gd name="connsiteY2" fmla="*/ 0 h 2970171"/>
                  <a:gd name="connsiteX3" fmla="*/ 641449 w 3168567"/>
                  <a:gd name="connsiteY3" fmla="*/ 2791509 h 2970171"/>
                  <a:gd name="connsiteX4" fmla="*/ 168 w 3168567"/>
                  <a:gd name="connsiteY4" fmla="*/ 2607732 h 2970171"/>
                  <a:gd name="connsiteX0" fmla="*/ 3168399 w 3168399"/>
                  <a:gd name="connsiteY0" fmla="*/ 1971013 h 2970171"/>
                  <a:gd name="connsiteX1" fmla="*/ 2429953 w 3168399"/>
                  <a:gd name="connsiteY1" fmla="*/ 2380173 h 2970171"/>
                  <a:gd name="connsiteX2" fmla="*/ 1538391 w 3168399"/>
                  <a:gd name="connsiteY2" fmla="*/ 0 h 2970171"/>
                  <a:gd name="connsiteX3" fmla="*/ 641281 w 3168399"/>
                  <a:gd name="connsiteY3" fmla="*/ 2791509 h 2970171"/>
                  <a:gd name="connsiteX4" fmla="*/ 0 w 3168399"/>
                  <a:gd name="connsiteY4" fmla="*/ 2607732 h 2970171"/>
                  <a:gd name="connsiteX0" fmla="*/ 2429953 w 2429953"/>
                  <a:gd name="connsiteY0" fmla="*/ 2380173 h 2970171"/>
                  <a:gd name="connsiteX1" fmla="*/ 1538391 w 2429953"/>
                  <a:gd name="connsiteY1" fmla="*/ 0 h 2970171"/>
                  <a:gd name="connsiteX2" fmla="*/ 641281 w 2429953"/>
                  <a:gd name="connsiteY2" fmla="*/ 2791509 h 2970171"/>
                  <a:gd name="connsiteX3" fmla="*/ 0 w 2429953"/>
                  <a:gd name="connsiteY3" fmla="*/ 2607732 h 2970171"/>
                  <a:gd name="connsiteX0" fmla="*/ 1538391 w 1538391"/>
                  <a:gd name="connsiteY0" fmla="*/ 0 h 2970171"/>
                  <a:gd name="connsiteX1" fmla="*/ 641281 w 1538391"/>
                  <a:gd name="connsiteY1" fmla="*/ 2791509 h 2970171"/>
                  <a:gd name="connsiteX2" fmla="*/ 0 w 1538391"/>
                  <a:gd name="connsiteY2" fmla="*/ 2607732 h 2970171"/>
                  <a:gd name="connsiteX0" fmla="*/ 1384822 w 1384822"/>
                  <a:gd name="connsiteY0" fmla="*/ 0 h 2899639"/>
                  <a:gd name="connsiteX1" fmla="*/ 641281 w 1384822"/>
                  <a:gd name="connsiteY1" fmla="*/ 2720977 h 2899639"/>
                  <a:gd name="connsiteX2" fmla="*/ 0 w 1384822"/>
                  <a:gd name="connsiteY2" fmla="*/ 2537200 h 2899639"/>
                  <a:gd name="connsiteX0" fmla="*/ 1446249 w 1446249"/>
                  <a:gd name="connsiteY0" fmla="*/ 0 h 2836160"/>
                  <a:gd name="connsiteX1" fmla="*/ 641281 w 1446249"/>
                  <a:gd name="connsiteY1" fmla="*/ 2657498 h 2836160"/>
                  <a:gd name="connsiteX2" fmla="*/ 0 w 1446249"/>
                  <a:gd name="connsiteY2" fmla="*/ 2473721 h 2836160"/>
                  <a:gd name="connsiteX0" fmla="*/ 1492320 w 1492320"/>
                  <a:gd name="connsiteY0" fmla="*/ 0 h 2815000"/>
                  <a:gd name="connsiteX1" fmla="*/ 641281 w 1492320"/>
                  <a:gd name="connsiteY1" fmla="*/ 2636338 h 2815000"/>
                  <a:gd name="connsiteX2" fmla="*/ 0 w 1492320"/>
                  <a:gd name="connsiteY2" fmla="*/ 2452561 h 2815000"/>
                  <a:gd name="connsiteX0" fmla="*/ 1492320 w 1492320"/>
                  <a:gd name="connsiteY0" fmla="*/ 0 h 2815000"/>
                  <a:gd name="connsiteX1" fmla="*/ 641281 w 1492320"/>
                  <a:gd name="connsiteY1" fmla="*/ 2636338 h 2815000"/>
                  <a:gd name="connsiteX2" fmla="*/ 0 w 1492320"/>
                  <a:gd name="connsiteY2" fmla="*/ 2452561 h 2815000"/>
                  <a:gd name="connsiteX0" fmla="*/ 1492320 w 1492320"/>
                  <a:gd name="connsiteY0" fmla="*/ 0 h 2815000"/>
                  <a:gd name="connsiteX1" fmla="*/ 641281 w 1492320"/>
                  <a:gd name="connsiteY1" fmla="*/ 2636338 h 2815000"/>
                  <a:gd name="connsiteX2" fmla="*/ 0 w 1492320"/>
                  <a:gd name="connsiteY2" fmla="*/ 2452561 h 2815000"/>
                  <a:gd name="connsiteX0" fmla="*/ 1077685 w 1077685"/>
                  <a:gd name="connsiteY0" fmla="*/ 0 h 2815000"/>
                  <a:gd name="connsiteX1" fmla="*/ 641281 w 1077685"/>
                  <a:gd name="connsiteY1" fmla="*/ 2636338 h 2815000"/>
                  <a:gd name="connsiteX2" fmla="*/ 0 w 1077685"/>
                  <a:gd name="connsiteY2" fmla="*/ 2452561 h 2815000"/>
                  <a:gd name="connsiteX0" fmla="*/ 1323395 w 1323395"/>
                  <a:gd name="connsiteY0" fmla="*/ 0 h 2829106"/>
                  <a:gd name="connsiteX1" fmla="*/ 641281 w 1323395"/>
                  <a:gd name="connsiteY1" fmla="*/ 2650444 h 2829106"/>
                  <a:gd name="connsiteX2" fmla="*/ 0 w 1323395"/>
                  <a:gd name="connsiteY2" fmla="*/ 2466667 h 2829106"/>
                  <a:gd name="connsiteX0" fmla="*/ 1400179 w 1400179"/>
                  <a:gd name="connsiteY0" fmla="*/ 0 h 2829106"/>
                  <a:gd name="connsiteX1" fmla="*/ 641281 w 1400179"/>
                  <a:gd name="connsiteY1" fmla="*/ 2650444 h 2829106"/>
                  <a:gd name="connsiteX2" fmla="*/ 0 w 1400179"/>
                  <a:gd name="connsiteY2" fmla="*/ 2466667 h 2829106"/>
                  <a:gd name="connsiteX0" fmla="*/ 1400179 w 1400179"/>
                  <a:gd name="connsiteY0" fmla="*/ 0 h 2829106"/>
                  <a:gd name="connsiteX1" fmla="*/ 641281 w 1400179"/>
                  <a:gd name="connsiteY1" fmla="*/ 2650444 h 2829106"/>
                  <a:gd name="connsiteX2" fmla="*/ 0 w 1400179"/>
                  <a:gd name="connsiteY2" fmla="*/ 2466667 h 2829106"/>
                  <a:gd name="connsiteX0" fmla="*/ 1231254 w 1231254"/>
                  <a:gd name="connsiteY0" fmla="*/ 0 h 2829106"/>
                  <a:gd name="connsiteX1" fmla="*/ 641281 w 1231254"/>
                  <a:gd name="connsiteY1" fmla="*/ 2650444 h 2829106"/>
                  <a:gd name="connsiteX2" fmla="*/ 0 w 1231254"/>
                  <a:gd name="connsiteY2" fmla="*/ 2466667 h 2829106"/>
                  <a:gd name="connsiteX0" fmla="*/ 1231254 w 1231254"/>
                  <a:gd name="connsiteY0" fmla="*/ 0 h 2829106"/>
                  <a:gd name="connsiteX1" fmla="*/ 641281 w 1231254"/>
                  <a:gd name="connsiteY1" fmla="*/ 2650444 h 2829106"/>
                  <a:gd name="connsiteX2" fmla="*/ 0 w 1231254"/>
                  <a:gd name="connsiteY2" fmla="*/ 2466667 h 2829106"/>
                  <a:gd name="connsiteX0" fmla="*/ 1185183 w 1185183"/>
                  <a:gd name="connsiteY0" fmla="*/ 0 h 2807946"/>
                  <a:gd name="connsiteX1" fmla="*/ 641281 w 1185183"/>
                  <a:gd name="connsiteY1" fmla="*/ 2629284 h 2807946"/>
                  <a:gd name="connsiteX2" fmla="*/ 0 w 1185183"/>
                  <a:gd name="connsiteY2" fmla="*/ 2445507 h 2807946"/>
                  <a:gd name="connsiteX0" fmla="*/ 1154469 w 1154469"/>
                  <a:gd name="connsiteY0" fmla="*/ 0 h 2786786"/>
                  <a:gd name="connsiteX1" fmla="*/ 641281 w 1154469"/>
                  <a:gd name="connsiteY1" fmla="*/ 2608124 h 2786786"/>
                  <a:gd name="connsiteX2" fmla="*/ 0 w 1154469"/>
                  <a:gd name="connsiteY2" fmla="*/ 2424347 h 2786786"/>
                  <a:gd name="connsiteX0" fmla="*/ 1154469 w 1154469"/>
                  <a:gd name="connsiteY0" fmla="*/ 0 h 2798755"/>
                  <a:gd name="connsiteX1" fmla="*/ 641281 w 1154469"/>
                  <a:gd name="connsiteY1" fmla="*/ 2608124 h 2798755"/>
                  <a:gd name="connsiteX2" fmla="*/ 0 w 1154469"/>
                  <a:gd name="connsiteY2" fmla="*/ 2424347 h 2798755"/>
                  <a:gd name="connsiteX0" fmla="*/ 1154469 w 1154469"/>
                  <a:gd name="connsiteY0" fmla="*/ 0 h 2777878"/>
                  <a:gd name="connsiteX1" fmla="*/ 641281 w 1154469"/>
                  <a:gd name="connsiteY1" fmla="*/ 2608124 h 2777878"/>
                  <a:gd name="connsiteX2" fmla="*/ 0 w 1154469"/>
                  <a:gd name="connsiteY2" fmla="*/ 2424347 h 277787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69038"/>
                  <a:gd name="connsiteX1" fmla="*/ 641281 w 1154469"/>
                  <a:gd name="connsiteY1" fmla="*/ 2608124 h 2769038"/>
                  <a:gd name="connsiteX2" fmla="*/ 0 w 1154469"/>
                  <a:gd name="connsiteY2" fmla="*/ 2424347 h 2769038"/>
                  <a:gd name="connsiteX0" fmla="*/ 1154469 w 1154469"/>
                  <a:gd name="connsiteY0" fmla="*/ 0 h 2774700"/>
                  <a:gd name="connsiteX1" fmla="*/ 641281 w 1154469"/>
                  <a:gd name="connsiteY1" fmla="*/ 2608124 h 2774700"/>
                  <a:gd name="connsiteX2" fmla="*/ 0 w 1154469"/>
                  <a:gd name="connsiteY2" fmla="*/ 2437572 h 2774700"/>
                  <a:gd name="connsiteX0" fmla="*/ 1137192 w 1137192"/>
                  <a:gd name="connsiteY0" fmla="*/ 0 h 2778194"/>
                  <a:gd name="connsiteX1" fmla="*/ 624004 w 1137192"/>
                  <a:gd name="connsiteY1" fmla="*/ 2608124 h 2778194"/>
                  <a:gd name="connsiteX2" fmla="*/ 0 w 1137192"/>
                  <a:gd name="connsiteY2" fmla="*/ 2445507 h 2778194"/>
                  <a:gd name="connsiteX0" fmla="*/ 1137192 w 1137192"/>
                  <a:gd name="connsiteY0" fmla="*/ 0 h 2778194"/>
                  <a:gd name="connsiteX1" fmla="*/ 624004 w 1137192"/>
                  <a:gd name="connsiteY1" fmla="*/ 2608124 h 2778194"/>
                  <a:gd name="connsiteX2" fmla="*/ 0 w 1137192"/>
                  <a:gd name="connsiteY2" fmla="*/ 2445507 h 2778194"/>
                  <a:gd name="connsiteX0" fmla="*/ 1137192 w 1137192"/>
                  <a:gd name="connsiteY0" fmla="*/ 0 h 2770968"/>
                  <a:gd name="connsiteX1" fmla="*/ 624004 w 1137192"/>
                  <a:gd name="connsiteY1" fmla="*/ 2608124 h 2770968"/>
                  <a:gd name="connsiteX2" fmla="*/ 0 w 1137192"/>
                  <a:gd name="connsiteY2" fmla="*/ 2445507 h 2770968"/>
                  <a:gd name="connsiteX0" fmla="*/ 1137192 w 1137192"/>
                  <a:gd name="connsiteY0" fmla="*/ 0 h 2770968"/>
                  <a:gd name="connsiteX1" fmla="*/ 624004 w 1137192"/>
                  <a:gd name="connsiteY1" fmla="*/ 2608124 h 2770968"/>
                  <a:gd name="connsiteX2" fmla="*/ 0 w 1137192"/>
                  <a:gd name="connsiteY2" fmla="*/ 2445507 h 2770968"/>
                  <a:gd name="connsiteX0" fmla="*/ 929874 w 929874"/>
                  <a:gd name="connsiteY0" fmla="*/ 0 h 1980622"/>
                  <a:gd name="connsiteX1" fmla="*/ 624004 w 929874"/>
                  <a:gd name="connsiteY1" fmla="*/ 1817778 h 1980622"/>
                  <a:gd name="connsiteX2" fmla="*/ 0 w 929874"/>
                  <a:gd name="connsiteY2" fmla="*/ 1655161 h 1980622"/>
                  <a:gd name="connsiteX0" fmla="*/ 929874 w 929874"/>
                  <a:gd name="connsiteY0" fmla="*/ 0 h 1980622"/>
                  <a:gd name="connsiteX1" fmla="*/ 624004 w 929874"/>
                  <a:gd name="connsiteY1" fmla="*/ 1817778 h 1980622"/>
                  <a:gd name="connsiteX2" fmla="*/ 0 w 929874"/>
                  <a:gd name="connsiteY2" fmla="*/ 1655161 h 1980622"/>
                  <a:gd name="connsiteX0" fmla="*/ 929874 w 929874"/>
                  <a:gd name="connsiteY0" fmla="*/ 0 h 1980622"/>
                  <a:gd name="connsiteX1" fmla="*/ 624004 w 929874"/>
                  <a:gd name="connsiteY1" fmla="*/ 1817778 h 1980622"/>
                  <a:gd name="connsiteX2" fmla="*/ 0 w 929874"/>
                  <a:gd name="connsiteY2" fmla="*/ 1655161 h 1980622"/>
                  <a:gd name="connsiteX0" fmla="*/ 929874 w 929874"/>
                  <a:gd name="connsiteY0" fmla="*/ 0 h 1978040"/>
                  <a:gd name="connsiteX1" fmla="*/ 624004 w 929874"/>
                  <a:gd name="connsiteY1" fmla="*/ 1817778 h 1978040"/>
                  <a:gd name="connsiteX2" fmla="*/ 0 w 929874"/>
                  <a:gd name="connsiteY2" fmla="*/ 1655161 h 1978040"/>
                  <a:gd name="connsiteX0" fmla="*/ 929874 w 929874"/>
                  <a:gd name="connsiteY0" fmla="*/ 0 h 1979328"/>
                  <a:gd name="connsiteX1" fmla="*/ 624004 w 929874"/>
                  <a:gd name="connsiteY1" fmla="*/ 1817778 h 1979328"/>
                  <a:gd name="connsiteX2" fmla="*/ 0 w 929874"/>
                  <a:gd name="connsiteY2" fmla="*/ 1655161 h 1979328"/>
                  <a:gd name="connsiteX0" fmla="*/ 929874 w 929874"/>
                  <a:gd name="connsiteY0" fmla="*/ 0 h 1973084"/>
                  <a:gd name="connsiteX1" fmla="*/ 624004 w 929874"/>
                  <a:gd name="connsiteY1" fmla="*/ 1817778 h 1973084"/>
                  <a:gd name="connsiteX2" fmla="*/ 0 w 929874"/>
                  <a:gd name="connsiteY2" fmla="*/ 1655161 h 1973084"/>
                  <a:gd name="connsiteX0" fmla="*/ 929874 w 929874"/>
                  <a:gd name="connsiteY0" fmla="*/ 0 h 1971531"/>
                  <a:gd name="connsiteX1" fmla="*/ 624004 w 929874"/>
                  <a:gd name="connsiteY1" fmla="*/ 1817778 h 1971531"/>
                  <a:gd name="connsiteX2" fmla="*/ 0 w 929874"/>
                  <a:gd name="connsiteY2" fmla="*/ 1655161 h 1971531"/>
                  <a:gd name="connsiteX0" fmla="*/ 929874 w 929874"/>
                  <a:gd name="connsiteY0" fmla="*/ 0 h 1967239"/>
                  <a:gd name="connsiteX1" fmla="*/ 647040 w 929874"/>
                  <a:gd name="connsiteY1" fmla="*/ 1810086 h 1967239"/>
                  <a:gd name="connsiteX2" fmla="*/ 0 w 929874"/>
                  <a:gd name="connsiteY2" fmla="*/ 1655161 h 1967239"/>
                  <a:gd name="connsiteX0" fmla="*/ 929874 w 929874"/>
                  <a:gd name="connsiteY0" fmla="*/ 0 h 1967239"/>
                  <a:gd name="connsiteX1" fmla="*/ 647040 w 929874"/>
                  <a:gd name="connsiteY1" fmla="*/ 1810086 h 1967239"/>
                  <a:gd name="connsiteX2" fmla="*/ 0 w 929874"/>
                  <a:gd name="connsiteY2" fmla="*/ 1655161 h 1967239"/>
                  <a:gd name="connsiteX0" fmla="*/ 929874 w 929874"/>
                  <a:gd name="connsiteY0" fmla="*/ 0 h 1967239"/>
                  <a:gd name="connsiteX1" fmla="*/ 647040 w 929874"/>
                  <a:gd name="connsiteY1" fmla="*/ 1810086 h 1967239"/>
                  <a:gd name="connsiteX2" fmla="*/ 0 w 929874"/>
                  <a:gd name="connsiteY2" fmla="*/ 1655161 h 1967239"/>
                  <a:gd name="connsiteX0" fmla="*/ 929874 w 929874"/>
                  <a:gd name="connsiteY0" fmla="*/ 0 h 1967239"/>
                  <a:gd name="connsiteX1" fmla="*/ 647040 w 929874"/>
                  <a:gd name="connsiteY1" fmla="*/ 1810086 h 1967239"/>
                  <a:gd name="connsiteX2" fmla="*/ 0 w 929874"/>
                  <a:gd name="connsiteY2" fmla="*/ 1655161 h 1967239"/>
                  <a:gd name="connsiteX0" fmla="*/ 929874 w 929874"/>
                  <a:gd name="connsiteY0" fmla="*/ 0 h 1967239"/>
                  <a:gd name="connsiteX1" fmla="*/ 647040 w 929874"/>
                  <a:gd name="connsiteY1" fmla="*/ 1810086 h 1967239"/>
                  <a:gd name="connsiteX2" fmla="*/ 0 w 929874"/>
                  <a:gd name="connsiteY2" fmla="*/ 1655161 h 1967239"/>
                  <a:gd name="connsiteX0" fmla="*/ 899160 w 899160"/>
                  <a:gd name="connsiteY0" fmla="*/ 0 h 1967239"/>
                  <a:gd name="connsiteX1" fmla="*/ 647040 w 899160"/>
                  <a:gd name="connsiteY1" fmla="*/ 1810086 h 1967239"/>
                  <a:gd name="connsiteX2" fmla="*/ 0 w 899160"/>
                  <a:gd name="connsiteY2" fmla="*/ 1655161 h 1967239"/>
                  <a:gd name="connsiteX0" fmla="*/ 891482 w 891482"/>
                  <a:gd name="connsiteY0" fmla="*/ 0 h 1967239"/>
                  <a:gd name="connsiteX1" fmla="*/ 647040 w 891482"/>
                  <a:gd name="connsiteY1" fmla="*/ 1810086 h 1967239"/>
                  <a:gd name="connsiteX2" fmla="*/ 0 w 891482"/>
                  <a:gd name="connsiteY2" fmla="*/ 1655161 h 1967239"/>
                  <a:gd name="connsiteX0" fmla="*/ 876125 w 876125"/>
                  <a:gd name="connsiteY0" fmla="*/ 0 h 1967239"/>
                  <a:gd name="connsiteX1" fmla="*/ 647040 w 876125"/>
                  <a:gd name="connsiteY1" fmla="*/ 1810086 h 1967239"/>
                  <a:gd name="connsiteX2" fmla="*/ 0 w 876125"/>
                  <a:gd name="connsiteY2" fmla="*/ 1655161 h 1967239"/>
                  <a:gd name="connsiteX0" fmla="*/ 868447 w 868447"/>
                  <a:gd name="connsiteY0" fmla="*/ 0 h 1963393"/>
                  <a:gd name="connsiteX1" fmla="*/ 647040 w 868447"/>
                  <a:gd name="connsiteY1" fmla="*/ 1806240 h 1963393"/>
                  <a:gd name="connsiteX2" fmla="*/ 0 w 868447"/>
                  <a:gd name="connsiteY2" fmla="*/ 1651315 h 1963393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0315"/>
                  <a:gd name="connsiteX1" fmla="*/ 647040 w 876125"/>
                  <a:gd name="connsiteY1" fmla="*/ 1833162 h 1990315"/>
                  <a:gd name="connsiteX2" fmla="*/ 0 w 876125"/>
                  <a:gd name="connsiteY2" fmla="*/ 1678237 h 1990315"/>
                  <a:gd name="connsiteX0" fmla="*/ 876125 w 876125"/>
                  <a:gd name="connsiteY0" fmla="*/ 0 h 1998039"/>
                  <a:gd name="connsiteX1" fmla="*/ 647040 w 876125"/>
                  <a:gd name="connsiteY1" fmla="*/ 1833162 h 1998039"/>
                  <a:gd name="connsiteX2" fmla="*/ 0 w 876125"/>
                  <a:gd name="connsiteY2" fmla="*/ 1678237 h 1998039"/>
                  <a:gd name="connsiteX0" fmla="*/ 876125 w 876125"/>
                  <a:gd name="connsiteY0" fmla="*/ 0 h 1998039"/>
                  <a:gd name="connsiteX1" fmla="*/ 647040 w 876125"/>
                  <a:gd name="connsiteY1" fmla="*/ 1833162 h 1998039"/>
                  <a:gd name="connsiteX2" fmla="*/ 0 w 876125"/>
                  <a:gd name="connsiteY2" fmla="*/ 1678237 h 1998039"/>
                  <a:gd name="connsiteX0" fmla="*/ 876125 w 876125"/>
                  <a:gd name="connsiteY0" fmla="*/ 0 h 1998039"/>
                  <a:gd name="connsiteX1" fmla="*/ 647040 w 876125"/>
                  <a:gd name="connsiteY1" fmla="*/ 1833162 h 1998039"/>
                  <a:gd name="connsiteX2" fmla="*/ 0 w 876125"/>
                  <a:gd name="connsiteY2" fmla="*/ 1678237 h 1998039"/>
                  <a:gd name="connsiteX0" fmla="*/ 876125 w 876125"/>
                  <a:gd name="connsiteY0" fmla="*/ 0 h 1993396"/>
                  <a:gd name="connsiteX1" fmla="*/ 647040 w 876125"/>
                  <a:gd name="connsiteY1" fmla="*/ 1833162 h 1993396"/>
                  <a:gd name="connsiteX2" fmla="*/ 0 w 876125"/>
                  <a:gd name="connsiteY2" fmla="*/ 1678237 h 1993396"/>
                  <a:gd name="connsiteX0" fmla="*/ 876125 w 876125"/>
                  <a:gd name="connsiteY0" fmla="*/ 0 h 1996488"/>
                  <a:gd name="connsiteX1" fmla="*/ 647040 w 876125"/>
                  <a:gd name="connsiteY1" fmla="*/ 1833162 h 1996488"/>
                  <a:gd name="connsiteX2" fmla="*/ 0 w 876125"/>
                  <a:gd name="connsiteY2" fmla="*/ 1678237 h 1996488"/>
                  <a:gd name="connsiteX0" fmla="*/ 876125 w 876125"/>
                  <a:gd name="connsiteY0" fmla="*/ 0 h 1988703"/>
                  <a:gd name="connsiteX1" fmla="*/ 647040 w 876125"/>
                  <a:gd name="connsiteY1" fmla="*/ 1833162 h 1988703"/>
                  <a:gd name="connsiteX2" fmla="*/ 0 w 876125"/>
                  <a:gd name="connsiteY2" fmla="*/ 1678237 h 1988703"/>
                  <a:gd name="connsiteX0" fmla="*/ 876125 w 876125"/>
                  <a:gd name="connsiteY0" fmla="*/ 0 h 1991273"/>
                  <a:gd name="connsiteX1" fmla="*/ 647040 w 876125"/>
                  <a:gd name="connsiteY1" fmla="*/ 1833162 h 1991273"/>
                  <a:gd name="connsiteX2" fmla="*/ 0 w 876125"/>
                  <a:gd name="connsiteY2" fmla="*/ 1678237 h 199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6125" h="1991273">
                    <a:moveTo>
                      <a:pt x="876125" y="0"/>
                    </a:moveTo>
                    <a:cubicBezTo>
                      <a:pt x="752968" y="627360"/>
                      <a:pt x="797995" y="1534882"/>
                      <a:pt x="647040" y="1833162"/>
                    </a:cubicBezTo>
                    <a:cubicBezTo>
                      <a:pt x="544103" y="2048170"/>
                      <a:pt x="97049" y="2085827"/>
                      <a:pt x="0" y="1678237"/>
                    </a:cubicBezTo>
                  </a:path>
                </a:pathLst>
              </a:custGeom>
              <a:noFill/>
              <a:ln w="222250" cap="rnd">
                <a:solidFill>
                  <a:srgbClr val="ACC016"/>
                </a:solidFill>
                <a:miter lim="800000"/>
              </a:ln>
              <a:scene3d>
                <a:camera prst="isometricOffAxis1Right">
                  <a:rot lat="1980000" lon="20039998" rev="0"/>
                </a:camera>
                <a:lightRig rig="threePt" dir="t"/>
              </a:scene3d>
              <a:sp3d prstMaterial="matte">
                <a:bevelT w="114300" h="127000"/>
                <a:bevelB w="95250" h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4" name="Donut 33"/>
              <p:cNvSpPr/>
              <p:nvPr/>
            </p:nvSpPr>
            <p:spPr>
              <a:xfrm>
                <a:off x="5290211" y="1416412"/>
                <a:ext cx="428093" cy="428093"/>
              </a:xfrm>
              <a:prstGeom prst="donut">
                <a:avLst/>
              </a:prstGeom>
              <a:solidFill>
                <a:schemeClr val="bg2">
                  <a:alpha val="90000"/>
                </a:schemeClr>
              </a:solidFill>
              <a:ln>
                <a:noFill/>
              </a:ln>
              <a:scene3d>
                <a:camera prst="isometricOffAxis1Top"/>
                <a:lightRig rig="balanced" dir="t"/>
              </a:scene3d>
              <a:sp3d prstMaterial="matt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5388003" y="-1556642"/>
                <a:ext cx="238857" cy="1808804"/>
                <a:chOff x="10611123" y="1319463"/>
                <a:chExt cx="238857" cy="1808804"/>
              </a:xfrm>
            </p:grpSpPr>
            <p:sp>
              <p:nvSpPr>
                <p:cNvPr id="53" name="Oval 52"/>
                <p:cNvSpPr/>
                <p:nvPr/>
              </p:nvSpPr>
              <p:spPr>
                <a:xfrm>
                  <a:off x="10611123" y="2402946"/>
                  <a:ext cx="232507" cy="232507"/>
                </a:xfrm>
                <a:prstGeom prst="ellipse">
                  <a:avLst/>
                </a:prstGeom>
                <a:solidFill>
                  <a:srgbClr val="ACC016">
                    <a:alpha val="50000"/>
                  </a:srgbClr>
                </a:solidFill>
                <a:ln>
                  <a:noFill/>
                </a:ln>
                <a:scene3d>
                  <a:camera prst="isometricTopUp">
                    <a:rot lat="19015216" lon="17445204" rev="4529353"/>
                  </a:camera>
                  <a:lightRig rig="harsh" dir="t"/>
                </a:scene3d>
                <a:sp3d extrusionH="2032000" prstMaterial="dkEdge">
                  <a:bevelT w="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10693400" y="1319463"/>
                  <a:ext cx="15658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Group 54"/>
                <p:cNvGrpSpPr/>
                <p:nvPr/>
              </p:nvGrpSpPr>
              <p:grpSpPr>
                <a:xfrm>
                  <a:off x="10687050" y="1376613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86" name="Straight Connector 85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Group 55"/>
                <p:cNvGrpSpPr/>
                <p:nvPr/>
              </p:nvGrpSpPr>
              <p:grpSpPr>
                <a:xfrm>
                  <a:off x="10693400" y="1678238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81" name="Straight Connector 80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Straight Connector 83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Group 56"/>
                <p:cNvGrpSpPr/>
                <p:nvPr/>
              </p:nvGrpSpPr>
              <p:grpSpPr>
                <a:xfrm>
                  <a:off x="10687050" y="1980025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76" name="Straight Connector 75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78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8" name="Group 57"/>
                <p:cNvGrpSpPr/>
                <p:nvPr/>
              </p:nvGrpSpPr>
              <p:grpSpPr>
                <a:xfrm>
                  <a:off x="10687050" y="2284616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71" name="Straight Connector 70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71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72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" name="Group 58"/>
                <p:cNvGrpSpPr/>
                <p:nvPr/>
              </p:nvGrpSpPr>
              <p:grpSpPr>
                <a:xfrm>
                  <a:off x="10685563" y="2592121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66" name="Straight Connector 65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Group 59"/>
                <p:cNvGrpSpPr/>
                <p:nvPr/>
              </p:nvGrpSpPr>
              <p:grpSpPr>
                <a:xfrm>
                  <a:off x="10686621" y="2890142"/>
                  <a:ext cx="156580" cy="238125"/>
                  <a:chOff x="10687050" y="873125"/>
                  <a:chExt cx="156580" cy="238125"/>
                </a:xfrm>
              </p:grpSpPr>
              <p:cxnSp>
                <p:nvCxnSpPr>
                  <p:cNvPr id="61" name="Straight Connector 60"/>
                  <p:cNvCxnSpPr/>
                  <p:nvPr/>
                </p:nvCxnSpPr>
                <p:spPr>
                  <a:xfrm>
                    <a:off x="10687050" y="1111250"/>
                    <a:ext cx="15658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61"/>
                  <p:cNvCxnSpPr/>
                  <p:nvPr/>
                </p:nvCxnSpPr>
                <p:spPr>
                  <a:xfrm>
                    <a:off x="10752190" y="8731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Straight Connector 62"/>
                  <p:cNvCxnSpPr/>
                  <p:nvPr/>
                </p:nvCxnSpPr>
                <p:spPr>
                  <a:xfrm>
                    <a:off x="10752190" y="93027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63"/>
                  <p:cNvCxnSpPr/>
                  <p:nvPr/>
                </p:nvCxnSpPr>
                <p:spPr>
                  <a:xfrm>
                    <a:off x="10752190" y="990600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>
                    <a:off x="10752190" y="1050925"/>
                    <a:ext cx="9144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1" name="TextBox 50"/>
              <p:cNvSpPr txBox="1"/>
              <p:nvPr/>
            </p:nvSpPr>
            <p:spPr>
              <a:xfrm>
                <a:off x="971248" y="-1804890"/>
                <a:ext cx="1988045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Organic solvent </a:t>
                </a:r>
              </a:p>
              <a:p>
                <a:pPr algn="ctr"/>
                <a:r>
                  <a:rPr lang="en-US" altLang="zh-CN" sz="1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with/without TMC</a:t>
                </a:r>
                <a:endParaRPr lang="zh-CN" altLang="en-US" sz="17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2890548" y="1416412"/>
                <a:ext cx="2138185" cy="1920443"/>
                <a:chOff x="5882997" y="3852945"/>
                <a:chExt cx="2138185" cy="1920443"/>
              </a:xfrm>
            </p:grpSpPr>
            <p:sp>
              <p:nvSpPr>
                <p:cNvPr id="42" name="Rectangle 41"/>
                <p:cNvSpPr/>
                <p:nvPr/>
              </p:nvSpPr>
              <p:spPr>
                <a:xfrm>
                  <a:off x="6401932" y="4154138"/>
                  <a:ext cx="1619250" cy="1619250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scene3d>
                  <a:camera prst="isometricTopUp"/>
                  <a:lightRig rig="twoPt" dir="t"/>
                </a:scene3d>
                <a:sp3d prstMaterial="matte">
                  <a:bevelT w="895350" h="190500" prst="coolSlant"/>
                  <a:bevelB h="1016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dirty="0">
                    <a:solidFill>
                      <a:schemeClr val="tx1"/>
                    </a:solidFill>
                    <a:latin typeface="Arial Black" panose="020B0A04020102020204" pitchFamily="34" charset="0"/>
                  </a:endParaRPr>
                </a:p>
                <a:p>
                  <a:pPr algn="ctr"/>
                  <a:endParaRPr lang="en-US" altLang="zh-CN" dirty="0">
                    <a:solidFill>
                      <a:schemeClr val="tx1"/>
                    </a:solidFill>
                    <a:latin typeface="Arial Black" panose="020B0A04020102020204" pitchFamily="34" charset="0"/>
                  </a:endParaRPr>
                </a:p>
                <a:p>
                  <a:pPr algn="ctr"/>
                  <a:endParaRPr lang="en-US" altLang="zh-CN" dirty="0">
                    <a:solidFill>
                      <a:schemeClr val="tx1"/>
                    </a:solidFill>
                    <a:latin typeface="Arial Black" panose="020B0A04020102020204" pitchFamily="34" charset="0"/>
                  </a:endParaRPr>
                </a:p>
                <a:p>
                  <a:pPr algn="ctr"/>
                  <a:endParaRPr lang="en-US" altLang="zh-CN" dirty="0">
                    <a:solidFill>
                      <a:schemeClr val="tx1"/>
                    </a:solidFill>
                    <a:latin typeface="Arial Black" panose="020B0A04020102020204" pitchFamily="34" charset="0"/>
                  </a:endParaRPr>
                </a:p>
                <a:p>
                  <a:pPr algn="ctr"/>
                  <a:r>
                    <a:rPr lang="en-US" altLang="zh-CN" dirty="0">
                      <a:solidFill>
                        <a:schemeClr val="tx1"/>
                      </a:solidFill>
                      <a:latin typeface="Arial Black" panose="020B0A04020102020204" pitchFamily="34" charset="0"/>
                    </a:rPr>
                    <a:t>Gas bag</a:t>
                  </a:r>
                  <a:endParaRPr lang="zh-CN" altLang="en-US" dirty="0">
                    <a:solidFill>
                      <a:schemeClr val="tx1"/>
                    </a:solidFill>
                    <a:latin typeface="Arial Black" panose="020B0A04020102020204" pitchFamily="34" charset="0"/>
                  </a:endParaRPr>
                </a:p>
              </p:txBody>
            </p:sp>
            <p:grpSp>
              <p:nvGrpSpPr>
                <p:cNvPr id="43" name="Group 42"/>
                <p:cNvGrpSpPr/>
                <p:nvPr/>
              </p:nvGrpSpPr>
              <p:grpSpPr>
                <a:xfrm>
                  <a:off x="5882997" y="3852945"/>
                  <a:ext cx="1570833" cy="1452985"/>
                  <a:chOff x="5878659" y="3882294"/>
                  <a:chExt cx="1570833" cy="1452985"/>
                </a:xfrm>
              </p:grpSpPr>
              <p:grpSp>
                <p:nvGrpSpPr>
                  <p:cNvPr id="44" name="Group 43"/>
                  <p:cNvGrpSpPr/>
                  <p:nvPr/>
                </p:nvGrpSpPr>
                <p:grpSpPr>
                  <a:xfrm>
                    <a:off x="7116133" y="3882294"/>
                    <a:ext cx="333359" cy="1232437"/>
                    <a:chOff x="6669607" y="3890554"/>
                    <a:chExt cx="333359" cy="1232437"/>
                  </a:xfrm>
                </p:grpSpPr>
                <p:sp>
                  <p:nvSpPr>
                    <p:cNvPr id="48" name="Rectangle 47"/>
                    <p:cNvSpPr/>
                    <p:nvPr/>
                  </p:nvSpPr>
                  <p:spPr>
                    <a:xfrm>
                      <a:off x="6669607" y="4828807"/>
                      <a:ext cx="294184" cy="294184"/>
                    </a:xfrm>
                    <a:prstGeom prst="rect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  <a:scene3d>
                      <a:camera prst="obliqueTopLeft"/>
                      <a:lightRig rig="threePt" dir="t"/>
                    </a:scene3d>
                    <a:sp3d extrusionH="381000" prstMaterial="matte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9" name="Oval 48"/>
                    <p:cNvSpPr/>
                    <p:nvPr/>
                  </p:nvSpPr>
                  <p:spPr>
                    <a:xfrm>
                      <a:off x="6687836" y="4318353"/>
                      <a:ext cx="154391" cy="154800"/>
                    </a:xfrm>
                    <a:prstGeom prst="ellipse">
                      <a:avLst/>
                    </a:prstGeom>
                    <a:solidFill>
                      <a:schemeClr val="bg2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isometricOffAxis1Top">
                        <a:rot lat="17827248" lon="17266539" rev="4444446"/>
                      </a:camera>
                      <a:lightRig rig="chilly" dir="t"/>
                    </a:scene3d>
                    <a:sp3d extrusionH="381000" contourW="12700" prstMaterial="metal">
                      <a:contourClr>
                        <a:schemeClr val="bg2">
                          <a:lumMod val="75000"/>
                        </a:schemeClr>
                      </a:contourClr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0" name="Rounded Rectangle 49"/>
                    <p:cNvSpPr/>
                    <p:nvPr/>
                  </p:nvSpPr>
                  <p:spPr>
                    <a:xfrm>
                      <a:off x="6719826" y="3890554"/>
                      <a:ext cx="283140" cy="858374"/>
                    </a:xfrm>
                    <a:prstGeom prst="round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>
                      <a:noFill/>
                    </a:ln>
                    <a:scene3d>
                      <a:camera prst="isometricOffAxis2Top"/>
                      <a:lightRig rig="flood" dir="t">
                        <a:rot lat="0" lon="0" rev="21594000"/>
                      </a:lightRig>
                    </a:scene3d>
                    <a:sp3d extrusionH="127000" prstMaterial="dkEdge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45" name="Oval 44"/>
                  <p:cNvSpPr/>
                  <p:nvPr/>
                </p:nvSpPr>
                <p:spPr>
                  <a:xfrm rot="5018186">
                    <a:off x="6928074" y="4804895"/>
                    <a:ext cx="263093" cy="26309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scene3d>
                    <a:camera prst="isometricOffAxis2Top">
                      <a:rot lat="18044223" lon="7493571" rev="14043550"/>
                    </a:camera>
                    <a:lightRig rig="balanced" dir="t"/>
                  </a:scene3d>
                  <a:sp3d prstMaterial="matte">
                    <a:bevelT h="0"/>
                    <a:bevelB w="12700" h="1270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Donut 45"/>
                  <p:cNvSpPr/>
                  <p:nvPr/>
                </p:nvSpPr>
                <p:spPr>
                  <a:xfrm rot="16200000">
                    <a:off x="6670640" y="4768272"/>
                    <a:ext cx="352809" cy="352809"/>
                  </a:xfrm>
                  <a:prstGeom prst="donut">
                    <a:avLst/>
                  </a:prstGeom>
                  <a:solidFill>
                    <a:schemeClr val="bg2">
                      <a:alpha val="90000"/>
                    </a:schemeClr>
                  </a:solidFill>
                  <a:ln>
                    <a:noFill/>
                  </a:ln>
                  <a:scene3d>
                    <a:camera prst="isometricOffAxis1Top"/>
                    <a:lightRig rig="balanced" dir="t"/>
                  </a:scene3d>
                  <a:sp3d prstMaterial="matte">
                    <a:bevelT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7" name="任意多边形: 形状 23">
                    <a:extLst>
                      <a:ext uri="{FF2B5EF4-FFF2-40B4-BE49-F238E27FC236}">
                        <a16:creationId xmlns:a16="http://schemas.microsoft.com/office/drawing/2014/main" id="{97BAA54D-A747-4D90-9CF1-18E704306587}"/>
                      </a:ext>
                    </a:extLst>
                  </p:cNvPr>
                  <p:cNvSpPr/>
                  <p:nvPr/>
                </p:nvSpPr>
                <p:spPr>
                  <a:xfrm flipH="1">
                    <a:off x="5878659" y="5012436"/>
                    <a:ext cx="1084125" cy="322843"/>
                  </a:xfrm>
                  <a:custGeom>
                    <a:avLst/>
                    <a:gdLst>
                      <a:gd name="connsiteX0" fmla="*/ 1219992 w 1219992"/>
                      <a:gd name="connsiteY0" fmla="*/ 0 h 1483360"/>
                      <a:gd name="connsiteX1" fmla="*/ 183672 w 1219992"/>
                      <a:gd name="connsiteY1" fmla="*/ 518160 h 1483360"/>
                      <a:gd name="connsiteX2" fmla="*/ 5872 w 1219992"/>
                      <a:gd name="connsiteY2" fmla="*/ 1483360 h 1483360"/>
                      <a:gd name="connsiteX0" fmla="*/ 1209864 w 1209864"/>
                      <a:gd name="connsiteY0" fmla="*/ 0 h 2812288"/>
                      <a:gd name="connsiteX1" fmla="*/ 173544 w 1209864"/>
                      <a:gd name="connsiteY1" fmla="*/ 518160 h 2812288"/>
                      <a:gd name="connsiteX2" fmla="*/ 7936 w 1209864"/>
                      <a:gd name="connsiteY2" fmla="*/ 2812288 h 2812288"/>
                      <a:gd name="connsiteX0" fmla="*/ 1312810 w 1312810"/>
                      <a:gd name="connsiteY0" fmla="*/ 0 h 2922016"/>
                      <a:gd name="connsiteX1" fmla="*/ 276490 w 1312810"/>
                      <a:gd name="connsiteY1" fmla="*/ 518160 h 2922016"/>
                      <a:gd name="connsiteX2" fmla="*/ 1154 w 1312810"/>
                      <a:gd name="connsiteY2" fmla="*/ 2922016 h 2922016"/>
                      <a:gd name="connsiteX0" fmla="*/ 1121625 w 1121625"/>
                      <a:gd name="connsiteY0" fmla="*/ 0 h 3482848"/>
                      <a:gd name="connsiteX1" fmla="*/ 85305 w 1121625"/>
                      <a:gd name="connsiteY1" fmla="*/ 518160 h 3482848"/>
                      <a:gd name="connsiteX2" fmla="*/ 114769 w 1121625"/>
                      <a:gd name="connsiteY2" fmla="*/ 3482848 h 3482848"/>
                      <a:gd name="connsiteX0" fmla="*/ 1336970 w 1336970"/>
                      <a:gd name="connsiteY0" fmla="*/ 0 h 3214624"/>
                      <a:gd name="connsiteX1" fmla="*/ 300650 w 1336970"/>
                      <a:gd name="connsiteY1" fmla="*/ 518160 h 3214624"/>
                      <a:gd name="connsiteX2" fmla="*/ 930 w 1336970"/>
                      <a:gd name="connsiteY2" fmla="*/ 3214624 h 3214624"/>
                      <a:gd name="connsiteX0" fmla="*/ 1036320 w 1036320"/>
                      <a:gd name="connsiteY0" fmla="*/ 0 h 518160"/>
                      <a:gd name="connsiteX1" fmla="*/ 0 w 1036320"/>
                      <a:gd name="connsiteY1" fmla="*/ 518160 h 518160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103467 w 1103467"/>
                      <a:gd name="connsiteY0" fmla="*/ 0 h 542544"/>
                      <a:gd name="connsiteX1" fmla="*/ 18379 w 1103467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114 w 1085114"/>
                      <a:gd name="connsiteY0" fmla="*/ 0 h 542544"/>
                      <a:gd name="connsiteX1" fmla="*/ 26 w 1085114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0 w 1085088"/>
                      <a:gd name="connsiteY1" fmla="*/ 542544 h 542544"/>
                      <a:gd name="connsiteX0" fmla="*/ 1085088 w 1085088"/>
                      <a:gd name="connsiteY0" fmla="*/ 0 h 542544"/>
                      <a:gd name="connsiteX1" fmla="*/ 904664 w 1085088"/>
                      <a:gd name="connsiteY1" fmla="*/ 59074 h 542544"/>
                      <a:gd name="connsiteX2" fmla="*/ 0 w 1085088"/>
                      <a:gd name="connsiteY2" fmla="*/ 542544 h 542544"/>
                      <a:gd name="connsiteX0" fmla="*/ 1763268 w 1763268"/>
                      <a:gd name="connsiteY0" fmla="*/ 0 h 687324"/>
                      <a:gd name="connsiteX1" fmla="*/ 904664 w 1763268"/>
                      <a:gd name="connsiteY1" fmla="*/ 203854 h 687324"/>
                      <a:gd name="connsiteX2" fmla="*/ 0 w 1763268"/>
                      <a:gd name="connsiteY2" fmla="*/ 687324 h 687324"/>
                      <a:gd name="connsiteX0" fmla="*/ 1763268 w 1763268"/>
                      <a:gd name="connsiteY0" fmla="*/ 0 h 687324"/>
                      <a:gd name="connsiteX1" fmla="*/ 904664 w 1763268"/>
                      <a:gd name="connsiteY1" fmla="*/ 203854 h 687324"/>
                      <a:gd name="connsiteX2" fmla="*/ 0 w 1763268"/>
                      <a:gd name="connsiteY2" fmla="*/ 687324 h 687324"/>
                      <a:gd name="connsiteX0" fmla="*/ 1976628 w 1976628"/>
                      <a:gd name="connsiteY0" fmla="*/ 138320 h 497984"/>
                      <a:gd name="connsiteX1" fmla="*/ 904664 w 1976628"/>
                      <a:gd name="connsiteY1" fmla="*/ 14514 h 497984"/>
                      <a:gd name="connsiteX2" fmla="*/ 0 w 1976628"/>
                      <a:gd name="connsiteY2" fmla="*/ 497984 h 497984"/>
                      <a:gd name="connsiteX0" fmla="*/ 2708148 w 2708148"/>
                      <a:gd name="connsiteY0" fmla="*/ 1370283 h 1370283"/>
                      <a:gd name="connsiteX1" fmla="*/ 904664 w 2708148"/>
                      <a:gd name="connsiteY1" fmla="*/ 34897 h 1370283"/>
                      <a:gd name="connsiteX2" fmla="*/ 0 w 2708148"/>
                      <a:gd name="connsiteY2" fmla="*/ 518367 h 1370283"/>
                      <a:gd name="connsiteX0" fmla="*/ 2593848 w 2593848"/>
                      <a:gd name="connsiteY0" fmla="*/ 1685500 h 1685500"/>
                      <a:gd name="connsiteX1" fmla="*/ 904664 w 2593848"/>
                      <a:gd name="connsiteY1" fmla="*/ 52934 h 1685500"/>
                      <a:gd name="connsiteX2" fmla="*/ 0 w 2593848"/>
                      <a:gd name="connsiteY2" fmla="*/ 536404 h 1685500"/>
                      <a:gd name="connsiteX0" fmla="*/ 2731008 w 2731008"/>
                      <a:gd name="connsiteY0" fmla="*/ 1815136 h 1815136"/>
                      <a:gd name="connsiteX1" fmla="*/ 904664 w 2731008"/>
                      <a:gd name="connsiteY1" fmla="*/ 60650 h 1815136"/>
                      <a:gd name="connsiteX2" fmla="*/ 0 w 2731008"/>
                      <a:gd name="connsiteY2" fmla="*/ 544120 h 1815136"/>
                      <a:gd name="connsiteX0" fmla="*/ 2921508 w 2921508"/>
                      <a:gd name="connsiteY0" fmla="*/ 1880008 h 1880008"/>
                      <a:gd name="connsiteX1" fmla="*/ 904664 w 2921508"/>
                      <a:gd name="connsiteY1" fmla="*/ 64562 h 1880008"/>
                      <a:gd name="connsiteX2" fmla="*/ 0 w 2921508"/>
                      <a:gd name="connsiteY2" fmla="*/ 548032 h 1880008"/>
                      <a:gd name="connsiteX0" fmla="*/ 3104388 w 3104388"/>
                      <a:gd name="connsiteY0" fmla="*/ 1985491 h 1985491"/>
                      <a:gd name="connsiteX1" fmla="*/ 904664 w 3104388"/>
                      <a:gd name="connsiteY1" fmla="*/ 70985 h 1985491"/>
                      <a:gd name="connsiteX2" fmla="*/ 0 w 3104388"/>
                      <a:gd name="connsiteY2" fmla="*/ 554455 h 1985491"/>
                      <a:gd name="connsiteX0" fmla="*/ 3043428 w 3043428"/>
                      <a:gd name="connsiteY0" fmla="*/ 1985491 h 1985491"/>
                      <a:gd name="connsiteX1" fmla="*/ 904664 w 3043428"/>
                      <a:gd name="connsiteY1" fmla="*/ 70985 h 1985491"/>
                      <a:gd name="connsiteX2" fmla="*/ 0 w 3043428"/>
                      <a:gd name="connsiteY2" fmla="*/ 554455 h 1985491"/>
                      <a:gd name="connsiteX0" fmla="*/ 3066288 w 3066288"/>
                      <a:gd name="connsiteY0" fmla="*/ 2009844 h 2009844"/>
                      <a:gd name="connsiteX1" fmla="*/ 904664 w 3066288"/>
                      <a:gd name="connsiteY1" fmla="*/ 72478 h 2009844"/>
                      <a:gd name="connsiteX2" fmla="*/ 0 w 3066288"/>
                      <a:gd name="connsiteY2" fmla="*/ 555948 h 2009844"/>
                      <a:gd name="connsiteX0" fmla="*/ 3066288 w 3066288"/>
                      <a:gd name="connsiteY0" fmla="*/ 2009844 h 2012201"/>
                      <a:gd name="connsiteX1" fmla="*/ 904664 w 3066288"/>
                      <a:gd name="connsiteY1" fmla="*/ 72478 h 2012201"/>
                      <a:gd name="connsiteX2" fmla="*/ 0 w 3066288"/>
                      <a:gd name="connsiteY2" fmla="*/ 555948 h 2012201"/>
                      <a:gd name="connsiteX0" fmla="*/ 3066288 w 3066288"/>
                      <a:gd name="connsiteY0" fmla="*/ 2009844 h 2012565"/>
                      <a:gd name="connsiteX1" fmla="*/ 904664 w 3066288"/>
                      <a:gd name="connsiteY1" fmla="*/ 72478 h 2012565"/>
                      <a:gd name="connsiteX2" fmla="*/ 0 w 3066288"/>
                      <a:gd name="connsiteY2" fmla="*/ 555948 h 2012565"/>
                      <a:gd name="connsiteX0" fmla="*/ 3066288 w 3066288"/>
                      <a:gd name="connsiteY0" fmla="*/ 2009844 h 2012952"/>
                      <a:gd name="connsiteX1" fmla="*/ 904664 w 3066288"/>
                      <a:gd name="connsiteY1" fmla="*/ 72478 h 2012952"/>
                      <a:gd name="connsiteX2" fmla="*/ 0 w 3066288"/>
                      <a:gd name="connsiteY2" fmla="*/ 555948 h 2012952"/>
                      <a:gd name="connsiteX0" fmla="*/ 3066288 w 3066288"/>
                      <a:gd name="connsiteY0" fmla="*/ 2009844 h 2011862"/>
                      <a:gd name="connsiteX1" fmla="*/ 904664 w 3066288"/>
                      <a:gd name="connsiteY1" fmla="*/ 72478 h 2011862"/>
                      <a:gd name="connsiteX2" fmla="*/ 0 w 3066288"/>
                      <a:gd name="connsiteY2" fmla="*/ 555948 h 2011862"/>
                      <a:gd name="connsiteX0" fmla="*/ 3066288 w 3066288"/>
                      <a:gd name="connsiteY0" fmla="*/ 2009844 h 2011547"/>
                      <a:gd name="connsiteX1" fmla="*/ 904664 w 3066288"/>
                      <a:gd name="connsiteY1" fmla="*/ 72478 h 2011547"/>
                      <a:gd name="connsiteX2" fmla="*/ 0 w 3066288"/>
                      <a:gd name="connsiteY2" fmla="*/ 555948 h 2011547"/>
                      <a:gd name="connsiteX0" fmla="*/ 3142488 w 3142488"/>
                      <a:gd name="connsiteY0" fmla="*/ 2003614 h 2005322"/>
                      <a:gd name="connsiteX1" fmla="*/ 904664 w 3142488"/>
                      <a:gd name="connsiteY1" fmla="*/ 72096 h 2005322"/>
                      <a:gd name="connsiteX2" fmla="*/ 0 w 3142488"/>
                      <a:gd name="connsiteY2" fmla="*/ 555566 h 2005322"/>
                      <a:gd name="connsiteX0" fmla="*/ 3211068 w 3211068"/>
                      <a:gd name="connsiteY0" fmla="*/ 1984924 h 1986646"/>
                      <a:gd name="connsiteX1" fmla="*/ 904664 w 3211068"/>
                      <a:gd name="connsiteY1" fmla="*/ 70951 h 1986646"/>
                      <a:gd name="connsiteX2" fmla="*/ 0 w 3211068"/>
                      <a:gd name="connsiteY2" fmla="*/ 554421 h 1986646"/>
                      <a:gd name="connsiteX0" fmla="*/ 3211068 w 3211068"/>
                      <a:gd name="connsiteY0" fmla="*/ 1984924 h 1984924"/>
                      <a:gd name="connsiteX1" fmla="*/ 2064250 w 3211068"/>
                      <a:gd name="connsiteY1" fmla="*/ 992975 h 1984924"/>
                      <a:gd name="connsiteX2" fmla="*/ 904664 w 3211068"/>
                      <a:gd name="connsiteY2" fmla="*/ 70951 h 1984924"/>
                      <a:gd name="connsiteX3" fmla="*/ 0 w 3211068"/>
                      <a:gd name="connsiteY3" fmla="*/ 554421 h 1984924"/>
                      <a:gd name="connsiteX0" fmla="*/ 3211068 w 3211068"/>
                      <a:gd name="connsiteY0" fmla="*/ 1984924 h 1984924"/>
                      <a:gd name="connsiteX1" fmla="*/ 2064250 w 3211068"/>
                      <a:gd name="connsiteY1" fmla="*/ 992975 h 1984924"/>
                      <a:gd name="connsiteX2" fmla="*/ 904664 w 3211068"/>
                      <a:gd name="connsiteY2" fmla="*/ 70951 h 1984924"/>
                      <a:gd name="connsiteX3" fmla="*/ 0 w 3211068"/>
                      <a:gd name="connsiteY3" fmla="*/ 554421 h 1984924"/>
                      <a:gd name="connsiteX0" fmla="*/ 3211068 w 3211068"/>
                      <a:gd name="connsiteY0" fmla="*/ 1940393 h 1940393"/>
                      <a:gd name="connsiteX1" fmla="*/ 1831493 w 3211068"/>
                      <a:gd name="connsiteY1" fmla="*/ 1212769 h 1940393"/>
                      <a:gd name="connsiteX2" fmla="*/ 904664 w 3211068"/>
                      <a:gd name="connsiteY2" fmla="*/ 26420 h 1940393"/>
                      <a:gd name="connsiteX3" fmla="*/ 0 w 3211068"/>
                      <a:gd name="connsiteY3" fmla="*/ 509890 h 1940393"/>
                      <a:gd name="connsiteX0" fmla="*/ 3211068 w 3211068"/>
                      <a:gd name="connsiteY0" fmla="*/ 1927412 h 1927412"/>
                      <a:gd name="connsiteX1" fmla="*/ 2114126 w 3211068"/>
                      <a:gd name="connsiteY1" fmla="*/ 947477 h 1927412"/>
                      <a:gd name="connsiteX2" fmla="*/ 904664 w 3211068"/>
                      <a:gd name="connsiteY2" fmla="*/ 13439 h 1927412"/>
                      <a:gd name="connsiteX3" fmla="*/ 0 w 3211068"/>
                      <a:gd name="connsiteY3" fmla="*/ 496909 h 1927412"/>
                      <a:gd name="connsiteX0" fmla="*/ 3211068 w 3211068"/>
                      <a:gd name="connsiteY0" fmla="*/ 1917783 h 1917783"/>
                      <a:gd name="connsiteX1" fmla="*/ 2213879 w 3211068"/>
                      <a:gd name="connsiteY1" fmla="*/ 697552 h 1917783"/>
                      <a:gd name="connsiteX2" fmla="*/ 904664 w 3211068"/>
                      <a:gd name="connsiteY2" fmla="*/ 3810 h 1917783"/>
                      <a:gd name="connsiteX3" fmla="*/ 0 w 3211068"/>
                      <a:gd name="connsiteY3" fmla="*/ 487280 h 1917783"/>
                      <a:gd name="connsiteX0" fmla="*/ 3211068 w 3211068"/>
                      <a:gd name="connsiteY0" fmla="*/ 1941726 h 1941726"/>
                      <a:gd name="connsiteX1" fmla="*/ 1897995 w 3211068"/>
                      <a:gd name="connsiteY1" fmla="*/ 1238131 h 1941726"/>
                      <a:gd name="connsiteX2" fmla="*/ 904664 w 3211068"/>
                      <a:gd name="connsiteY2" fmla="*/ 27753 h 1941726"/>
                      <a:gd name="connsiteX3" fmla="*/ 0 w 3211068"/>
                      <a:gd name="connsiteY3" fmla="*/ 511223 h 1941726"/>
                      <a:gd name="connsiteX0" fmla="*/ 3211068 w 3211068"/>
                      <a:gd name="connsiteY0" fmla="*/ 1934578 h 1934578"/>
                      <a:gd name="connsiteX1" fmla="*/ 1931245 w 3211068"/>
                      <a:gd name="connsiteY1" fmla="*/ 1098821 h 1934578"/>
                      <a:gd name="connsiteX2" fmla="*/ 904664 w 3211068"/>
                      <a:gd name="connsiteY2" fmla="*/ 20605 h 1934578"/>
                      <a:gd name="connsiteX3" fmla="*/ 0 w 3211068"/>
                      <a:gd name="connsiteY3" fmla="*/ 504075 h 1934578"/>
                      <a:gd name="connsiteX0" fmla="*/ 3211068 w 3211068"/>
                      <a:gd name="connsiteY0" fmla="*/ 1934578 h 1934578"/>
                      <a:gd name="connsiteX1" fmla="*/ 1931245 w 3211068"/>
                      <a:gd name="connsiteY1" fmla="*/ 1098821 h 1934578"/>
                      <a:gd name="connsiteX2" fmla="*/ 904664 w 3211068"/>
                      <a:gd name="connsiteY2" fmla="*/ 20605 h 1934578"/>
                      <a:gd name="connsiteX3" fmla="*/ 0 w 3211068"/>
                      <a:gd name="connsiteY3" fmla="*/ 504075 h 1934578"/>
                      <a:gd name="connsiteX0" fmla="*/ 3211068 w 3211068"/>
                      <a:gd name="connsiteY0" fmla="*/ 1934578 h 1934578"/>
                      <a:gd name="connsiteX1" fmla="*/ 1931245 w 3211068"/>
                      <a:gd name="connsiteY1" fmla="*/ 1098821 h 1934578"/>
                      <a:gd name="connsiteX2" fmla="*/ 904664 w 3211068"/>
                      <a:gd name="connsiteY2" fmla="*/ 20605 h 1934578"/>
                      <a:gd name="connsiteX3" fmla="*/ 0 w 3211068"/>
                      <a:gd name="connsiteY3" fmla="*/ 504075 h 1934578"/>
                      <a:gd name="connsiteX0" fmla="*/ 3211068 w 3211068"/>
                      <a:gd name="connsiteY0" fmla="*/ 1934578 h 1934578"/>
                      <a:gd name="connsiteX1" fmla="*/ 1931245 w 3211068"/>
                      <a:gd name="connsiteY1" fmla="*/ 1098821 h 1934578"/>
                      <a:gd name="connsiteX2" fmla="*/ 904664 w 3211068"/>
                      <a:gd name="connsiteY2" fmla="*/ 20605 h 1934578"/>
                      <a:gd name="connsiteX3" fmla="*/ 0 w 3211068"/>
                      <a:gd name="connsiteY3" fmla="*/ 504075 h 1934578"/>
                      <a:gd name="connsiteX0" fmla="*/ 3211068 w 3211068"/>
                      <a:gd name="connsiteY0" fmla="*/ 1934578 h 1934578"/>
                      <a:gd name="connsiteX1" fmla="*/ 1931245 w 3211068"/>
                      <a:gd name="connsiteY1" fmla="*/ 1098821 h 1934578"/>
                      <a:gd name="connsiteX2" fmla="*/ 904664 w 3211068"/>
                      <a:gd name="connsiteY2" fmla="*/ 20605 h 1934578"/>
                      <a:gd name="connsiteX3" fmla="*/ 0 w 3211068"/>
                      <a:gd name="connsiteY3" fmla="*/ 504075 h 1934578"/>
                      <a:gd name="connsiteX0" fmla="*/ 3211068 w 3211068"/>
                      <a:gd name="connsiteY0" fmla="*/ 1935206 h 1935206"/>
                      <a:gd name="connsiteX1" fmla="*/ 1532235 w 3211068"/>
                      <a:gd name="connsiteY1" fmla="*/ 1111463 h 1935206"/>
                      <a:gd name="connsiteX2" fmla="*/ 904664 w 3211068"/>
                      <a:gd name="connsiteY2" fmla="*/ 21233 h 1935206"/>
                      <a:gd name="connsiteX3" fmla="*/ 0 w 3211068"/>
                      <a:gd name="connsiteY3" fmla="*/ 504703 h 1935206"/>
                      <a:gd name="connsiteX0" fmla="*/ 3211068 w 3211068"/>
                      <a:gd name="connsiteY0" fmla="*/ 1915018 h 1915018"/>
                      <a:gd name="connsiteX1" fmla="*/ 1532235 w 3211068"/>
                      <a:gd name="connsiteY1" fmla="*/ 1091275 h 1915018"/>
                      <a:gd name="connsiteX2" fmla="*/ 904664 w 3211068"/>
                      <a:gd name="connsiteY2" fmla="*/ 1045 h 1915018"/>
                      <a:gd name="connsiteX3" fmla="*/ 0 w 3211068"/>
                      <a:gd name="connsiteY3" fmla="*/ 484515 h 1915018"/>
                      <a:gd name="connsiteX0" fmla="*/ 3211068 w 3211068"/>
                      <a:gd name="connsiteY0" fmla="*/ 1918971 h 1918971"/>
                      <a:gd name="connsiteX1" fmla="*/ 1532235 w 3211068"/>
                      <a:gd name="connsiteY1" fmla="*/ 1095228 h 1918971"/>
                      <a:gd name="connsiteX2" fmla="*/ 904664 w 3211068"/>
                      <a:gd name="connsiteY2" fmla="*/ 4998 h 1918971"/>
                      <a:gd name="connsiteX3" fmla="*/ 0 w 3211068"/>
                      <a:gd name="connsiteY3" fmla="*/ 488468 h 1918971"/>
                      <a:gd name="connsiteX0" fmla="*/ 3211068 w 3211068"/>
                      <a:gd name="connsiteY0" fmla="*/ 1918971 h 1918971"/>
                      <a:gd name="connsiteX1" fmla="*/ 1532235 w 3211068"/>
                      <a:gd name="connsiteY1" fmla="*/ 1095228 h 1918971"/>
                      <a:gd name="connsiteX2" fmla="*/ 904664 w 3211068"/>
                      <a:gd name="connsiteY2" fmla="*/ 4998 h 1918971"/>
                      <a:gd name="connsiteX3" fmla="*/ 0 w 3211068"/>
                      <a:gd name="connsiteY3" fmla="*/ 488468 h 1918971"/>
                      <a:gd name="connsiteX0" fmla="*/ 3211068 w 3211068"/>
                      <a:gd name="connsiteY0" fmla="*/ 1918971 h 1918971"/>
                      <a:gd name="connsiteX1" fmla="*/ 1532235 w 3211068"/>
                      <a:gd name="connsiteY1" fmla="*/ 1095228 h 1918971"/>
                      <a:gd name="connsiteX2" fmla="*/ 904664 w 3211068"/>
                      <a:gd name="connsiteY2" fmla="*/ 4998 h 1918971"/>
                      <a:gd name="connsiteX3" fmla="*/ 0 w 3211068"/>
                      <a:gd name="connsiteY3" fmla="*/ 488468 h 1918971"/>
                      <a:gd name="connsiteX0" fmla="*/ 3211068 w 3211068"/>
                      <a:gd name="connsiteY0" fmla="*/ 1918971 h 1936919"/>
                      <a:gd name="connsiteX1" fmla="*/ 1532235 w 3211068"/>
                      <a:gd name="connsiteY1" fmla="*/ 1095228 h 1936919"/>
                      <a:gd name="connsiteX2" fmla="*/ 904664 w 3211068"/>
                      <a:gd name="connsiteY2" fmla="*/ 4998 h 1936919"/>
                      <a:gd name="connsiteX3" fmla="*/ 0 w 3211068"/>
                      <a:gd name="connsiteY3" fmla="*/ 488468 h 1936919"/>
                      <a:gd name="connsiteX0" fmla="*/ 3211068 w 3211068"/>
                      <a:gd name="connsiteY0" fmla="*/ 1934485 h 1951943"/>
                      <a:gd name="connsiteX1" fmla="*/ 1521360 w 3211068"/>
                      <a:gd name="connsiteY1" fmla="*/ 1096975 h 1951943"/>
                      <a:gd name="connsiteX2" fmla="*/ 904664 w 3211068"/>
                      <a:gd name="connsiteY2" fmla="*/ 20512 h 1951943"/>
                      <a:gd name="connsiteX3" fmla="*/ 0 w 3211068"/>
                      <a:gd name="connsiteY3" fmla="*/ 503982 h 1951943"/>
                      <a:gd name="connsiteX0" fmla="*/ 3211068 w 3211068"/>
                      <a:gd name="connsiteY0" fmla="*/ 1934485 h 1945530"/>
                      <a:gd name="connsiteX1" fmla="*/ 1521360 w 3211068"/>
                      <a:gd name="connsiteY1" fmla="*/ 1096975 h 1945530"/>
                      <a:gd name="connsiteX2" fmla="*/ 904664 w 3211068"/>
                      <a:gd name="connsiteY2" fmla="*/ 20512 h 1945530"/>
                      <a:gd name="connsiteX3" fmla="*/ 0 w 3211068"/>
                      <a:gd name="connsiteY3" fmla="*/ 503982 h 1945530"/>
                      <a:gd name="connsiteX0" fmla="*/ 3211068 w 3211068"/>
                      <a:gd name="connsiteY0" fmla="*/ 1934485 h 1948351"/>
                      <a:gd name="connsiteX1" fmla="*/ 1521360 w 3211068"/>
                      <a:gd name="connsiteY1" fmla="*/ 1096975 h 1948351"/>
                      <a:gd name="connsiteX2" fmla="*/ 904664 w 3211068"/>
                      <a:gd name="connsiteY2" fmla="*/ 20512 h 1948351"/>
                      <a:gd name="connsiteX3" fmla="*/ 0 w 3211068"/>
                      <a:gd name="connsiteY3" fmla="*/ 503982 h 1948351"/>
                      <a:gd name="connsiteX0" fmla="*/ 3211068 w 3211068"/>
                      <a:gd name="connsiteY0" fmla="*/ 1934485 h 1947242"/>
                      <a:gd name="connsiteX1" fmla="*/ 1521360 w 3211068"/>
                      <a:gd name="connsiteY1" fmla="*/ 1096975 h 1947242"/>
                      <a:gd name="connsiteX2" fmla="*/ 904664 w 3211068"/>
                      <a:gd name="connsiteY2" fmla="*/ 20512 h 1947242"/>
                      <a:gd name="connsiteX3" fmla="*/ 0 w 3211068"/>
                      <a:gd name="connsiteY3" fmla="*/ 503982 h 1947242"/>
                      <a:gd name="connsiteX0" fmla="*/ 3211068 w 3211068"/>
                      <a:gd name="connsiteY0" fmla="*/ 1934485 h 1954343"/>
                      <a:gd name="connsiteX1" fmla="*/ 1521360 w 3211068"/>
                      <a:gd name="connsiteY1" fmla="*/ 1096975 h 1954343"/>
                      <a:gd name="connsiteX2" fmla="*/ 904664 w 3211068"/>
                      <a:gd name="connsiteY2" fmla="*/ 20512 h 1954343"/>
                      <a:gd name="connsiteX3" fmla="*/ 0 w 3211068"/>
                      <a:gd name="connsiteY3" fmla="*/ 503982 h 1954343"/>
                      <a:gd name="connsiteX0" fmla="*/ 3211068 w 3211068"/>
                      <a:gd name="connsiteY0" fmla="*/ 1934485 h 1962586"/>
                      <a:gd name="connsiteX1" fmla="*/ 1521360 w 3211068"/>
                      <a:gd name="connsiteY1" fmla="*/ 1096975 h 1962586"/>
                      <a:gd name="connsiteX2" fmla="*/ 904664 w 3211068"/>
                      <a:gd name="connsiteY2" fmla="*/ 20512 h 1962586"/>
                      <a:gd name="connsiteX3" fmla="*/ 0 w 3211068"/>
                      <a:gd name="connsiteY3" fmla="*/ 503982 h 1962586"/>
                      <a:gd name="connsiteX0" fmla="*/ 3276315 w 3276315"/>
                      <a:gd name="connsiteY0" fmla="*/ 1933527 h 1961628"/>
                      <a:gd name="connsiteX1" fmla="*/ 1586607 w 3276315"/>
                      <a:gd name="connsiteY1" fmla="*/ 1096017 h 1961628"/>
                      <a:gd name="connsiteX2" fmla="*/ 969911 w 3276315"/>
                      <a:gd name="connsiteY2" fmla="*/ 19554 h 1961628"/>
                      <a:gd name="connsiteX3" fmla="*/ 0 w 3276315"/>
                      <a:gd name="connsiteY3" fmla="*/ 512202 h 1961628"/>
                      <a:gd name="connsiteX0" fmla="*/ 3395935 w 3395935"/>
                      <a:gd name="connsiteY0" fmla="*/ 1932608 h 1960709"/>
                      <a:gd name="connsiteX1" fmla="*/ 1706227 w 3395935"/>
                      <a:gd name="connsiteY1" fmla="*/ 1095098 h 1960709"/>
                      <a:gd name="connsiteX2" fmla="*/ 1089531 w 3395935"/>
                      <a:gd name="connsiteY2" fmla="*/ 18635 h 1960709"/>
                      <a:gd name="connsiteX3" fmla="*/ 0 w 3395935"/>
                      <a:gd name="connsiteY3" fmla="*/ 520461 h 1960709"/>
                      <a:gd name="connsiteX0" fmla="*/ 3406810 w 3406810"/>
                      <a:gd name="connsiteY0" fmla="*/ 1927834 h 1955935"/>
                      <a:gd name="connsiteX1" fmla="*/ 1717102 w 3406810"/>
                      <a:gd name="connsiteY1" fmla="*/ 1090324 h 1955935"/>
                      <a:gd name="connsiteX2" fmla="*/ 1100406 w 3406810"/>
                      <a:gd name="connsiteY2" fmla="*/ 13861 h 1955935"/>
                      <a:gd name="connsiteX3" fmla="*/ 0 w 3406810"/>
                      <a:gd name="connsiteY3" fmla="*/ 570755 h 1955935"/>
                      <a:gd name="connsiteX0" fmla="*/ 3406810 w 3406810"/>
                      <a:gd name="connsiteY0" fmla="*/ 1959008 h 1987109"/>
                      <a:gd name="connsiteX1" fmla="*/ 1717102 w 3406810"/>
                      <a:gd name="connsiteY1" fmla="*/ 1121498 h 1987109"/>
                      <a:gd name="connsiteX2" fmla="*/ 1100406 w 3406810"/>
                      <a:gd name="connsiteY2" fmla="*/ 45035 h 1987109"/>
                      <a:gd name="connsiteX3" fmla="*/ 276271 w 3406810"/>
                      <a:gd name="connsiteY3" fmla="*/ 241661 h 1987109"/>
                      <a:gd name="connsiteX4" fmla="*/ 0 w 3406810"/>
                      <a:gd name="connsiteY4" fmla="*/ 601929 h 1987109"/>
                      <a:gd name="connsiteX0" fmla="*/ 3406810 w 3406810"/>
                      <a:gd name="connsiteY0" fmla="*/ 1966499 h 1994600"/>
                      <a:gd name="connsiteX1" fmla="*/ 1717102 w 3406810"/>
                      <a:gd name="connsiteY1" fmla="*/ 1128989 h 1994600"/>
                      <a:gd name="connsiteX2" fmla="*/ 1100406 w 3406810"/>
                      <a:gd name="connsiteY2" fmla="*/ 52526 h 1994600"/>
                      <a:gd name="connsiteX3" fmla="*/ 156651 w 3406810"/>
                      <a:gd name="connsiteY3" fmla="*/ 212440 h 1994600"/>
                      <a:gd name="connsiteX4" fmla="*/ 0 w 3406810"/>
                      <a:gd name="connsiteY4" fmla="*/ 609420 h 1994600"/>
                      <a:gd name="connsiteX0" fmla="*/ 3406810 w 3406810"/>
                      <a:gd name="connsiteY0" fmla="*/ 1966499 h 1994600"/>
                      <a:gd name="connsiteX1" fmla="*/ 1717102 w 3406810"/>
                      <a:gd name="connsiteY1" fmla="*/ 1128989 h 1994600"/>
                      <a:gd name="connsiteX2" fmla="*/ 1100406 w 3406810"/>
                      <a:gd name="connsiteY2" fmla="*/ 52526 h 1994600"/>
                      <a:gd name="connsiteX3" fmla="*/ 156651 w 3406810"/>
                      <a:gd name="connsiteY3" fmla="*/ 212440 h 1994600"/>
                      <a:gd name="connsiteX4" fmla="*/ 0 w 3406810"/>
                      <a:gd name="connsiteY4" fmla="*/ 609420 h 1994600"/>
                      <a:gd name="connsiteX0" fmla="*/ 3502814 w 3502814"/>
                      <a:gd name="connsiteY0" fmla="*/ 1974949 h 2003050"/>
                      <a:gd name="connsiteX1" fmla="*/ 1813106 w 3502814"/>
                      <a:gd name="connsiteY1" fmla="*/ 1137439 h 2003050"/>
                      <a:gd name="connsiteX2" fmla="*/ 1196410 w 3502814"/>
                      <a:gd name="connsiteY2" fmla="*/ 60976 h 2003050"/>
                      <a:gd name="connsiteX3" fmla="*/ 252655 w 3502814"/>
                      <a:gd name="connsiteY3" fmla="*/ 220890 h 2003050"/>
                      <a:gd name="connsiteX4" fmla="*/ 96004 w 3502814"/>
                      <a:gd name="connsiteY4" fmla="*/ 617870 h 2003050"/>
                      <a:gd name="connsiteX0" fmla="*/ 3406810 w 3406810"/>
                      <a:gd name="connsiteY0" fmla="*/ 1974949 h 2003050"/>
                      <a:gd name="connsiteX1" fmla="*/ 1717102 w 3406810"/>
                      <a:gd name="connsiteY1" fmla="*/ 1137439 h 2003050"/>
                      <a:gd name="connsiteX2" fmla="*/ 1100406 w 3406810"/>
                      <a:gd name="connsiteY2" fmla="*/ 60976 h 2003050"/>
                      <a:gd name="connsiteX3" fmla="*/ 156651 w 3406810"/>
                      <a:gd name="connsiteY3" fmla="*/ 220890 h 2003050"/>
                      <a:gd name="connsiteX4" fmla="*/ 0 w 3406810"/>
                      <a:gd name="connsiteY4" fmla="*/ 617870 h 2003050"/>
                      <a:gd name="connsiteX0" fmla="*/ 3406810 w 3406810"/>
                      <a:gd name="connsiteY0" fmla="*/ 1978226 h 2006327"/>
                      <a:gd name="connsiteX1" fmla="*/ 1717102 w 3406810"/>
                      <a:gd name="connsiteY1" fmla="*/ 1140716 h 2006327"/>
                      <a:gd name="connsiteX2" fmla="*/ 1100406 w 3406810"/>
                      <a:gd name="connsiteY2" fmla="*/ 64253 h 2006327"/>
                      <a:gd name="connsiteX3" fmla="*/ 156651 w 3406810"/>
                      <a:gd name="connsiteY3" fmla="*/ 224167 h 2006327"/>
                      <a:gd name="connsiteX4" fmla="*/ 0 w 3406810"/>
                      <a:gd name="connsiteY4" fmla="*/ 621147 h 2006327"/>
                      <a:gd name="connsiteX0" fmla="*/ 3288617 w 3288617"/>
                      <a:gd name="connsiteY0" fmla="*/ 2009880 h 2037981"/>
                      <a:gd name="connsiteX1" fmla="*/ 1598909 w 3288617"/>
                      <a:gd name="connsiteY1" fmla="*/ 1172370 h 2037981"/>
                      <a:gd name="connsiteX2" fmla="*/ 982213 w 3288617"/>
                      <a:gd name="connsiteY2" fmla="*/ 95907 h 2037981"/>
                      <a:gd name="connsiteX3" fmla="*/ 38458 w 3288617"/>
                      <a:gd name="connsiteY3" fmla="*/ 255821 h 2037981"/>
                      <a:gd name="connsiteX4" fmla="*/ 142796 w 3288617"/>
                      <a:gd name="connsiteY4" fmla="*/ 1891825 h 2037981"/>
                      <a:gd name="connsiteX0" fmla="*/ 3325985 w 3325985"/>
                      <a:gd name="connsiteY0" fmla="*/ 2011665 h 2039766"/>
                      <a:gd name="connsiteX1" fmla="*/ 1636277 w 3325985"/>
                      <a:gd name="connsiteY1" fmla="*/ 1174155 h 2039766"/>
                      <a:gd name="connsiteX2" fmla="*/ 1019581 w 3325985"/>
                      <a:gd name="connsiteY2" fmla="*/ 97692 h 2039766"/>
                      <a:gd name="connsiteX3" fmla="*/ 75826 w 3325985"/>
                      <a:gd name="connsiteY3" fmla="*/ 257606 h 2039766"/>
                      <a:gd name="connsiteX4" fmla="*/ 27920 w 3325985"/>
                      <a:gd name="connsiteY4" fmla="*/ 1930322 h 2039766"/>
                      <a:gd name="connsiteX0" fmla="*/ 3283578 w 3283578"/>
                      <a:gd name="connsiteY0" fmla="*/ 1994855 h 2022956"/>
                      <a:gd name="connsiteX1" fmla="*/ 1593870 w 3283578"/>
                      <a:gd name="connsiteY1" fmla="*/ 1157345 h 2022956"/>
                      <a:gd name="connsiteX2" fmla="*/ 977174 w 3283578"/>
                      <a:gd name="connsiteY2" fmla="*/ 80882 h 2022956"/>
                      <a:gd name="connsiteX3" fmla="*/ 33419 w 3283578"/>
                      <a:gd name="connsiteY3" fmla="*/ 240796 h 2022956"/>
                      <a:gd name="connsiteX4" fmla="*/ 170578 w 3283578"/>
                      <a:gd name="connsiteY4" fmla="*/ 1541054 h 2022956"/>
                      <a:gd name="connsiteX0" fmla="*/ 3369244 w 3369244"/>
                      <a:gd name="connsiteY0" fmla="*/ 1991008 h 2019109"/>
                      <a:gd name="connsiteX1" fmla="*/ 1679536 w 3369244"/>
                      <a:gd name="connsiteY1" fmla="*/ 1153498 h 2019109"/>
                      <a:gd name="connsiteX2" fmla="*/ 1062840 w 3369244"/>
                      <a:gd name="connsiteY2" fmla="*/ 77035 h 2019109"/>
                      <a:gd name="connsiteX3" fmla="*/ 119085 w 3369244"/>
                      <a:gd name="connsiteY3" fmla="*/ 236949 h 2019109"/>
                      <a:gd name="connsiteX4" fmla="*/ 0 w 3369244"/>
                      <a:gd name="connsiteY4" fmla="*/ 1441089 h 2019109"/>
                      <a:gd name="connsiteX0" fmla="*/ 3477590 w 3477590"/>
                      <a:gd name="connsiteY0" fmla="*/ 1991008 h 2019109"/>
                      <a:gd name="connsiteX1" fmla="*/ 1787882 w 3477590"/>
                      <a:gd name="connsiteY1" fmla="*/ 1153498 h 2019109"/>
                      <a:gd name="connsiteX2" fmla="*/ 1171186 w 3477590"/>
                      <a:gd name="connsiteY2" fmla="*/ 77035 h 2019109"/>
                      <a:gd name="connsiteX3" fmla="*/ 227431 w 3477590"/>
                      <a:gd name="connsiteY3" fmla="*/ 236949 h 2019109"/>
                      <a:gd name="connsiteX4" fmla="*/ 108346 w 3477590"/>
                      <a:gd name="connsiteY4" fmla="*/ 1441089 h 2019109"/>
                      <a:gd name="connsiteX0" fmla="*/ 3433366 w 3433366"/>
                      <a:gd name="connsiteY0" fmla="*/ 1991008 h 2019109"/>
                      <a:gd name="connsiteX1" fmla="*/ 1743658 w 3433366"/>
                      <a:gd name="connsiteY1" fmla="*/ 1153498 h 2019109"/>
                      <a:gd name="connsiteX2" fmla="*/ 1126962 w 3433366"/>
                      <a:gd name="connsiteY2" fmla="*/ 77035 h 2019109"/>
                      <a:gd name="connsiteX3" fmla="*/ 183207 w 3433366"/>
                      <a:gd name="connsiteY3" fmla="*/ 236949 h 2019109"/>
                      <a:gd name="connsiteX4" fmla="*/ 64122 w 3433366"/>
                      <a:gd name="connsiteY4" fmla="*/ 1441089 h 2019109"/>
                      <a:gd name="connsiteX0" fmla="*/ 3433366 w 3433366"/>
                      <a:gd name="connsiteY0" fmla="*/ 1991008 h 2019109"/>
                      <a:gd name="connsiteX1" fmla="*/ 1743658 w 3433366"/>
                      <a:gd name="connsiteY1" fmla="*/ 1153498 h 2019109"/>
                      <a:gd name="connsiteX2" fmla="*/ 1126962 w 3433366"/>
                      <a:gd name="connsiteY2" fmla="*/ 77035 h 2019109"/>
                      <a:gd name="connsiteX3" fmla="*/ 183207 w 3433366"/>
                      <a:gd name="connsiteY3" fmla="*/ 236949 h 2019109"/>
                      <a:gd name="connsiteX4" fmla="*/ 64122 w 3433366"/>
                      <a:gd name="connsiteY4" fmla="*/ 1441089 h 2019109"/>
                      <a:gd name="connsiteX0" fmla="*/ 3418749 w 3418749"/>
                      <a:gd name="connsiteY0" fmla="*/ 1980708 h 2008809"/>
                      <a:gd name="connsiteX1" fmla="*/ 1729041 w 3418749"/>
                      <a:gd name="connsiteY1" fmla="*/ 1143198 h 2008809"/>
                      <a:gd name="connsiteX2" fmla="*/ 1112345 w 3418749"/>
                      <a:gd name="connsiteY2" fmla="*/ 66735 h 2008809"/>
                      <a:gd name="connsiteX3" fmla="*/ 168590 w 3418749"/>
                      <a:gd name="connsiteY3" fmla="*/ 226649 h 2008809"/>
                      <a:gd name="connsiteX4" fmla="*/ 49505 w 3418749"/>
                      <a:gd name="connsiteY4" fmla="*/ 1430789 h 2008809"/>
                      <a:gd name="connsiteX0" fmla="*/ 3444563 w 3444563"/>
                      <a:gd name="connsiteY0" fmla="*/ 1988258 h 2016359"/>
                      <a:gd name="connsiteX1" fmla="*/ 1754855 w 3444563"/>
                      <a:gd name="connsiteY1" fmla="*/ 1150748 h 2016359"/>
                      <a:gd name="connsiteX2" fmla="*/ 1138159 w 3444563"/>
                      <a:gd name="connsiteY2" fmla="*/ 74285 h 2016359"/>
                      <a:gd name="connsiteX3" fmla="*/ 194404 w 3444563"/>
                      <a:gd name="connsiteY3" fmla="*/ 234199 h 2016359"/>
                      <a:gd name="connsiteX4" fmla="*/ 75319 w 3444563"/>
                      <a:gd name="connsiteY4" fmla="*/ 1438339 h 2016359"/>
                      <a:gd name="connsiteX0" fmla="*/ 3444563 w 3444563"/>
                      <a:gd name="connsiteY0" fmla="*/ 1988258 h 1988258"/>
                      <a:gd name="connsiteX1" fmla="*/ 1754855 w 3444563"/>
                      <a:gd name="connsiteY1" fmla="*/ 1150748 h 1988258"/>
                      <a:gd name="connsiteX2" fmla="*/ 1138159 w 3444563"/>
                      <a:gd name="connsiteY2" fmla="*/ 74285 h 1988258"/>
                      <a:gd name="connsiteX3" fmla="*/ 194404 w 3444563"/>
                      <a:gd name="connsiteY3" fmla="*/ 234199 h 1988258"/>
                      <a:gd name="connsiteX4" fmla="*/ 75319 w 3444563"/>
                      <a:gd name="connsiteY4" fmla="*/ 1438339 h 1988258"/>
                      <a:gd name="connsiteX0" fmla="*/ 3444563 w 3444563"/>
                      <a:gd name="connsiteY0" fmla="*/ 2056631 h 2448033"/>
                      <a:gd name="connsiteX1" fmla="*/ 1493866 w 3444563"/>
                      <a:gd name="connsiteY1" fmla="*/ 2142162 h 2448033"/>
                      <a:gd name="connsiteX2" fmla="*/ 1138159 w 3444563"/>
                      <a:gd name="connsiteY2" fmla="*/ 142658 h 2448033"/>
                      <a:gd name="connsiteX3" fmla="*/ 194404 w 3444563"/>
                      <a:gd name="connsiteY3" fmla="*/ 302572 h 2448033"/>
                      <a:gd name="connsiteX4" fmla="*/ 75319 w 3444563"/>
                      <a:gd name="connsiteY4" fmla="*/ 1506712 h 2448033"/>
                      <a:gd name="connsiteX0" fmla="*/ 3444563 w 3444563"/>
                      <a:gd name="connsiteY0" fmla="*/ 2056631 h 2238769"/>
                      <a:gd name="connsiteX1" fmla="*/ 1493866 w 3444563"/>
                      <a:gd name="connsiteY1" fmla="*/ 2142162 h 2238769"/>
                      <a:gd name="connsiteX2" fmla="*/ 1138159 w 3444563"/>
                      <a:gd name="connsiteY2" fmla="*/ 142658 h 2238769"/>
                      <a:gd name="connsiteX3" fmla="*/ 194404 w 3444563"/>
                      <a:gd name="connsiteY3" fmla="*/ 302572 h 2238769"/>
                      <a:gd name="connsiteX4" fmla="*/ 75319 w 3444563"/>
                      <a:gd name="connsiteY4" fmla="*/ 1506712 h 2238769"/>
                      <a:gd name="connsiteX0" fmla="*/ 3444563 w 3444563"/>
                      <a:gd name="connsiteY0" fmla="*/ 2076824 h 2541962"/>
                      <a:gd name="connsiteX1" fmla="*/ 1493866 w 3444563"/>
                      <a:gd name="connsiteY1" fmla="*/ 2162355 h 2541962"/>
                      <a:gd name="connsiteX2" fmla="*/ 872694 w 3444563"/>
                      <a:gd name="connsiteY2" fmla="*/ 2434963 h 2541962"/>
                      <a:gd name="connsiteX3" fmla="*/ 1138159 w 3444563"/>
                      <a:gd name="connsiteY3" fmla="*/ 162851 h 2541962"/>
                      <a:gd name="connsiteX4" fmla="*/ 194404 w 3444563"/>
                      <a:gd name="connsiteY4" fmla="*/ 322765 h 2541962"/>
                      <a:gd name="connsiteX5" fmla="*/ 75319 w 3444563"/>
                      <a:gd name="connsiteY5" fmla="*/ 1526905 h 2541962"/>
                      <a:gd name="connsiteX0" fmla="*/ 3444563 w 3444563"/>
                      <a:gd name="connsiteY0" fmla="*/ 2076824 h 2730027"/>
                      <a:gd name="connsiteX1" fmla="*/ 1941276 w 3444563"/>
                      <a:gd name="connsiteY1" fmla="*/ 2697299 h 2730027"/>
                      <a:gd name="connsiteX2" fmla="*/ 872694 w 3444563"/>
                      <a:gd name="connsiteY2" fmla="*/ 2434963 h 2730027"/>
                      <a:gd name="connsiteX3" fmla="*/ 1138159 w 3444563"/>
                      <a:gd name="connsiteY3" fmla="*/ 162851 h 2730027"/>
                      <a:gd name="connsiteX4" fmla="*/ 194404 w 3444563"/>
                      <a:gd name="connsiteY4" fmla="*/ 322765 h 2730027"/>
                      <a:gd name="connsiteX5" fmla="*/ 75319 w 3444563"/>
                      <a:gd name="connsiteY5" fmla="*/ 1526905 h 2730027"/>
                      <a:gd name="connsiteX0" fmla="*/ 3444563 w 3444563"/>
                      <a:gd name="connsiteY0" fmla="*/ 2076824 h 2927720"/>
                      <a:gd name="connsiteX1" fmla="*/ 1990988 w 3444563"/>
                      <a:gd name="connsiteY1" fmla="*/ 2917570 h 2927720"/>
                      <a:gd name="connsiteX2" fmla="*/ 872694 w 3444563"/>
                      <a:gd name="connsiteY2" fmla="*/ 2434963 h 2927720"/>
                      <a:gd name="connsiteX3" fmla="*/ 1138159 w 3444563"/>
                      <a:gd name="connsiteY3" fmla="*/ 162851 h 2927720"/>
                      <a:gd name="connsiteX4" fmla="*/ 194404 w 3444563"/>
                      <a:gd name="connsiteY4" fmla="*/ 322765 h 2927720"/>
                      <a:gd name="connsiteX5" fmla="*/ 75319 w 3444563"/>
                      <a:gd name="connsiteY5" fmla="*/ 1526905 h 2927720"/>
                      <a:gd name="connsiteX0" fmla="*/ 3444563 w 3444563"/>
                      <a:gd name="connsiteY0" fmla="*/ 2076824 h 2922578"/>
                      <a:gd name="connsiteX1" fmla="*/ 1990988 w 3444563"/>
                      <a:gd name="connsiteY1" fmla="*/ 2917570 h 2922578"/>
                      <a:gd name="connsiteX2" fmla="*/ 872694 w 3444563"/>
                      <a:gd name="connsiteY2" fmla="*/ 2434963 h 2922578"/>
                      <a:gd name="connsiteX3" fmla="*/ 1138159 w 3444563"/>
                      <a:gd name="connsiteY3" fmla="*/ 162851 h 2922578"/>
                      <a:gd name="connsiteX4" fmla="*/ 194404 w 3444563"/>
                      <a:gd name="connsiteY4" fmla="*/ 322765 h 2922578"/>
                      <a:gd name="connsiteX5" fmla="*/ 75319 w 3444563"/>
                      <a:gd name="connsiteY5" fmla="*/ 1526905 h 2922578"/>
                      <a:gd name="connsiteX0" fmla="*/ 3444563 w 3444563"/>
                      <a:gd name="connsiteY0" fmla="*/ 2099356 h 3021194"/>
                      <a:gd name="connsiteX1" fmla="*/ 1990988 w 3444563"/>
                      <a:gd name="connsiteY1" fmla="*/ 2940102 h 3021194"/>
                      <a:gd name="connsiteX2" fmla="*/ 748413 w 3444563"/>
                      <a:gd name="connsiteY2" fmla="*/ 2761679 h 3021194"/>
                      <a:gd name="connsiteX3" fmla="*/ 1138159 w 3444563"/>
                      <a:gd name="connsiteY3" fmla="*/ 185383 h 3021194"/>
                      <a:gd name="connsiteX4" fmla="*/ 194404 w 3444563"/>
                      <a:gd name="connsiteY4" fmla="*/ 345297 h 3021194"/>
                      <a:gd name="connsiteX5" fmla="*/ 75319 w 3444563"/>
                      <a:gd name="connsiteY5" fmla="*/ 1549437 h 3021194"/>
                      <a:gd name="connsiteX0" fmla="*/ 3444563 w 3444563"/>
                      <a:gd name="connsiteY0" fmla="*/ 2099356 h 3126188"/>
                      <a:gd name="connsiteX1" fmla="*/ 1990988 w 3444563"/>
                      <a:gd name="connsiteY1" fmla="*/ 2940102 h 3126188"/>
                      <a:gd name="connsiteX2" fmla="*/ 748413 w 3444563"/>
                      <a:gd name="connsiteY2" fmla="*/ 2761679 h 3126188"/>
                      <a:gd name="connsiteX3" fmla="*/ 1138159 w 3444563"/>
                      <a:gd name="connsiteY3" fmla="*/ 185383 h 3126188"/>
                      <a:gd name="connsiteX4" fmla="*/ 194404 w 3444563"/>
                      <a:gd name="connsiteY4" fmla="*/ 345297 h 3126188"/>
                      <a:gd name="connsiteX5" fmla="*/ 75319 w 3444563"/>
                      <a:gd name="connsiteY5" fmla="*/ 1549437 h 3126188"/>
                      <a:gd name="connsiteX0" fmla="*/ 3444563 w 3444563"/>
                      <a:gd name="connsiteY0" fmla="*/ 2099356 h 3147707"/>
                      <a:gd name="connsiteX1" fmla="*/ 1990988 w 3444563"/>
                      <a:gd name="connsiteY1" fmla="*/ 2940102 h 3147707"/>
                      <a:gd name="connsiteX2" fmla="*/ 748413 w 3444563"/>
                      <a:gd name="connsiteY2" fmla="*/ 2761679 h 3147707"/>
                      <a:gd name="connsiteX3" fmla="*/ 1138159 w 3444563"/>
                      <a:gd name="connsiteY3" fmla="*/ 185383 h 3147707"/>
                      <a:gd name="connsiteX4" fmla="*/ 194404 w 3444563"/>
                      <a:gd name="connsiteY4" fmla="*/ 345297 h 3147707"/>
                      <a:gd name="connsiteX5" fmla="*/ 75319 w 3444563"/>
                      <a:gd name="connsiteY5" fmla="*/ 1549437 h 3147707"/>
                      <a:gd name="connsiteX0" fmla="*/ 3444563 w 3444563"/>
                      <a:gd name="connsiteY0" fmla="*/ 2099356 h 3217859"/>
                      <a:gd name="connsiteX1" fmla="*/ 1990988 w 3444563"/>
                      <a:gd name="connsiteY1" fmla="*/ 2940102 h 3217859"/>
                      <a:gd name="connsiteX2" fmla="*/ 748413 w 3444563"/>
                      <a:gd name="connsiteY2" fmla="*/ 2761679 h 3217859"/>
                      <a:gd name="connsiteX3" fmla="*/ 1138159 w 3444563"/>
                      <a:gd name="connsiteY3" fmla="*/ 185383 h 3217859"/>
                      <a:gd name="connsiteX4" fmla="*/ 194404 w 3444563"/>
                      <a:gd name="connsiteY4" fmla="*/ 345297 h 3217859"/>
                      <a:gd name="connsiteX5" fmla="*/ 75319 w 3444563"/>
                      <a:gd name="connsiteY5" fmla="*/ 1549437 h 3217859"/>
                      <a:gd name="connsiteX0" fmla="*/ 3250159 w 3250159"/>
                      <a:gd name="connsiteY0" fmla="*/ 2099356 h 3217859"/>
                      <a:gd name="connsiteX1" fmla="*/ 1796584 w 3250159"/>
                      <a:gd name="connsiteY1" fmla="*/ 2940102 h 3217859"/>
                      <a:gd name="connsiteX2" fmla="*/ 554009 w 3250159"/>
                      <a:gd name="connsiteY2" fmla="*/ 2761679 h 3217859"/>
                      <a:gd name="connsiteX3" fmla="*/ 943755 w 3250159"/>
                      <a:gd name="connsiteY3" fmla="*/ 185383 h 3217859"/>
                      <a:gd name="connsiteX4" fmla="*/ 0 w 3250159"/>
                      <a:gd name="connsiteY4" fmla="*/ 345297 h 3217859"/>
                      <a:gd name="connsiteX0" fmla="*/ 3250159 w 3250159"/>
                      <a:gd name="connsiteY0" fmla="*/ 1785031 h 2903534"/>
                      <a:gd name="connsiteX1" fmla="*/ 1796584 w 3250159"/>
                      <a:gd name="connsiteY1" fmla="*/ 2625777 h 2903534"/>
                      <a:gd name="connsiteX2" fmla="*/ 554009 w 3250159"/>
                      <a:gd name="connsiteY2" fmla="*/ 2447354 h 2903534"/>
                      <a:gd name="connsiteX3" fmla="*/ 496345 w 3250159"/>
                      <a:gd name="connsiteY3" fmla="*/ 1182195 h 2903534"/>
                      <a:gd name="connsiteX4" fmla="*/ 0 w 3250159"/>
                      <a:gd name="connsiteY4" fmla="*/ 30972 h 2903534"/>
                      <a:gd name="connsiteX0" fmla="*/ 3250159 w 3250159"/>
                      <a:gd name="connsiteY0" fmla="*/ 1780206 h 2898709"/>
                      <a:gd name="connsiteX1" fmla="*/ 1796584 w 3250159"/>
                      <a:gd name="connsiteY1" fmla="*/ 2620952 h 2898709"/>
                      <a:gd name="connsiteX2" fmla="*/ 554009 w 3250159"/>
                      <a:gd name="connsiteY2" fmla="*/ 2442529 h 2898709"/>
                      <a:gd name="connsiteX3" fmla="*/ 533629 w 3250159"/>
                      <a:gd name="connsiteY3" fmla="*/ 1387152 h 2898709"/>
                      <a:gd name="connsiteX4" fmla="*/ 0 w 3250159"/>
                      <a:gd name="connsiteY4" fmla="*/ 26147 h 2898709"/>
                      <a:gd name="connsiteX0" fmla="*/ 2716530 w 2716530"/>
                      <a:gd name="connsiteY0" fmla="*/ 393054 h 1511557"/>
                      <a:gd name="connsiteX1" fmla="*/ 1262955 w 2716530"/>
                      <a:gd name="connsiteY1" fmla="*/ 1233800 h 1511557"/>
                      <a:gd name="connsiteX2" fmla="*/ 20380 w 2716530"/>
                      <a:gd name="connsiteY2" fmla="*/ 1055377 h 1511557"/>
                      <a:gd name="connsiteX3" fmla="*/ 0 w 2716530"/>
                      <a:gd name="connsiteY3" fmla="*/ 0 h 1511557"/>
                      <a:gd name="connsiteX0" fmla="*/ 2781990 w 2781990"/>
                      <a:gd name="connsiteY0" fmla="*/ 393054 h 1362097"/>
                      <a:gd name="connsiteX1" fmla="*/ 1328415 w 2781990"/>
                      <a:gd name="connsiteY1" fmla="*/ 1233800 h 1362097"/>
                      <a:gd name="connsiteX2" fmla="*/ 85840 w 2781990"/>
                      <a:gd name="connsiteY2" fmla="*/ 1055377 h 1362097"/>
                      <a:gd name="connsiteX3" fmla="*/ 102985 w 2781990"/>
                      <a:gd name="connsiteY3" fmla="*/ 272923 h 1362097"/>
                      <a:gd name="connsiteX4" fmla="*/ 65460 w 2781990"/>
                      <a:gd name="connsiteY4" fmla="*/ 0 h 1362097"/>
                      <a:gd name="connsiteX0" fmla="*/ 2927138 w 2927138"/>
                      <a:gd name="connsiteY0" fmla="*/ 135907 h 1149512"/>
                      <a:gd name="connsiteX1" fmla="*/ 1473563 w 2927138"/>
                      <a:gd name="connsiteY1" fmla="*/ 976653 h 1149512"/>
                      <a:gd name="connsiteX2" fmla="*/ 230988 w 2927138"/>
                      <a:gd name="connsiteY2" fmla="*/ 798230 h 1149512"/>
                      <a:gd name="connsiteX3" fmla="*/ 248133 w 2927138"/>
                      <a:gd name="connsiteY3" fmla="*/ 15776 h 1149512"/>
                      <a:gd name="connsiteX4" fmla="*/ 0 w 2927138"/>
                      <a:gd name="connsiteY4" fmla="*/ 1148391 h 1149512"/>
                      <a:gd name="connsiteX0" fmla="*/ 2927138 w 2927138"/>
                      <a:gd name="connsiteY0" fmla="*/ 7443 h 1252906"/>
                      <a:gd name="connsiteX1" fmla="*/ 1473563 w 2927138"/>
                      <a:gd name="connsiteY1" fmla="*/ 848189 h 1252906"/>
                      <a:gd name="connsiteX2" fmla="*/ 230988 w 2927138"/>
                      <a:gd name="connsiteY2" fmla="*/ 669766 h 1252906"/>
                      <a:gd name="connsiteX3" fmla="*/ 177929 w 2927138"/>
                      <a:gd name="connsiteY3" fmla="*/ 1229915 h 1252906"/>
                      <a:gd name="connsiteX4" fmla="*/ 0 w 2927138"/>
                      <a:gd name="connsiteY4" fmla="*/ 1019927 h 1252906"/>
                      <a:gd name="connsiteX0" fmla="*/ 2927138 w 2927138"/>
                      <a:gd name="connsiteY0" fmla="*/ 7443 h 1634602"/>
                      <a:gd name="connsiteX1" fmla="*/ 1473563 w 2927138"/>
                      <a:gd name="connsiteY1" fmla="*/ 848189 h 1634602"/>
                      <a:gd name="connsiteX2" fmla="*/ 230988 w 2927138"/>
                      <a:gd name="connsiteY2" fmla="*/ 669766 h 1634602"/>
                      <a:gd name="connsiteX3" fmla="*/ 370988 w 2927138"/>
                      <a:gd name="connsiteY3" fmla="*/ 1618011 h 1634602"/>
                      <a:gd name="connsiteX4" fmla="*/ 0 w 2927138"/>
                      <a:gd name="connsiteY4" fmla="*/ 1019927 h 1634602"/>
                      <a:gd name="connsiteX0" fmla="*/ 2927138 w 2927138"/>
                      <a:gd name="connsiteY0" fmla="*/ 6987 h 1667130"/>
                      <a:gd name="connsiteX1" fmla="*/ 1473563 w 2927138"/>
                      <a:gd name="connsiteY1" fmla="*/ 847733 h 1667130"/>
                      <a:gd name="connsiteX2" fmla="*/ 1213826 w 2927138"/>
                      <a:gd name="connsiteY2" fmla="*/ 1592349 h 1667130"/>
                      <a:gd name="connsiteX3" fmla="*/ 370988 w 2927138"/>
                      <a:gd name="connsiteY3" fmla="*/ 1617555 h 1667130"/>
                      <a:gd name="connsiteX4" fmla="*/ 0 w 2927138"/>
                      <a:gd name="connsiteY4" fmla="*/ 1019471 h 1667130"/>
                      <a:gd name="connsiteX0" fmla="*/ 3558964 w 3558964"/>
                      <a:gd name="connsiteY0" fmla="*/ 6987 h 1667130"/>
                      <a:gd name="connsiteX1" fmla="*/ 2105389 w 3558964"/>
                      <a:gd name="connsiteY1" fmla="*/ 847733 h 1667130"/>
                      <a:gd name="connsiteX2" fmla="*/ 1845652 w 3558964"/>
                      <a:gd name="connsiteY2" fmla="*/ 1592349 h 1667130"/>
                      <a:gd name="connsiteX3" fmla="*/ 1002814 w 3558964"/>
                      <a:gd name="connsiteY3" fmla="*/ 1617555 h 1667130"/>
                      <a:gd name="connsiteX4" fmla="*/ 0 w 3558964"/>
                      <a:gd name="connsiteY4" fmla="*/ 799200 h 1667130"/>
                      <a:gd name="connsiteX0" fmla="*/ 3769572 w 3769572"/>
                      <a:gd name="connsiteY0" fmla="*/ 6987 h 1667130"/>
                      <a:gd name="connsiteX1" fmla="*/ 2315997 w 3769572"/>
                      <a:gd name="connsiteY1" fmla="*/ 847733 h 1667130"/>
                      <a:gd name="connsiteX2" fmla="*/ 2056260 w 3769572"/>
                      <a:gd name="connsiteY2" fmla="*/ 1592349 h 1667130"/>
                      <a:gd name="connsiteX3" fmla="*/ 1213422 w 3769572"/>
                      <a:gd name="connsiteY3" fmla="*/ 1617555 h 1667130"/>
                      <a:gd name="connsiteX4" fmla="*/ 0 w 3769572"/>
                      <a:gd name="connsiteY4" fmla="*/ 935558 h 1667130"/>
                      <a:gd name="connsiteX0" fmla="*/ 3771901 w 3771901"/>
                      <a:gd name="connsiteY0" fmla="*/ 6987 h 1667130"/>
                      <a:gd name="connsiteX1" fmla="*/ 2318326 w 3771901"/>
                      <a:gd name="connsiteY1" fmla="*/ 847733 h 1667130"/>
                      <a:gd name="connsiteX2" fmla="*/ 2058589 w 3771901"/>
                      <a:gd name="connsiteY2" fmla="*/ 1592349 h 1667130"/>
                      <a:gd name="connsiteX3" fmla="*/ 1215751 w 3771901"/>
                      <a:gd name="connsiteY3" fmla="*/ 1617555 h 1667130"/>
                      <a:gd name="connsiteX4" fmla="*/ 2329 w 3771901"/>
                      <a:gd name="connsiteY4" fmla="*/ 935558 h 1667130"/>
                      <a:gd name="connsiteX0" fmla="*/ 3792933 w 3792933"/>
                      <a:gd name="connsiteY0" fmla="*/ 6987 h 1667130"/>
                      <a:gd name="connsiteX1" fmla="*/ 2339358 w 3792933"/>
                      <a:gd name="connsiteY1" fmla="*/ 847733 h 1667130"/>
                      <a:gd name="connsiteX2" fmla="*/ 2079621 w 3792933"/>
                      <a:gd name="connsiteY2" fmla="*/ 1592349 h 1667130"/>
                      <a:gd name="connsiteX3" fmla="*/ 1236783 w 3792933"/>
                      <a:gd name="connsiteY3" fmla="*/ 1617555 h 1667130"/>
                      <a:gd name="connsiteX4" fmla="*/ 23361 w 3792933"/>
                      <a:gd name="connsiteY4" fmla="*/ 935558 h 1667130"/>
                      <a:gd name="connsiteX0" fmla="*/ 3800572 w 3800572"/>
                      <a:gd name="connsiteY0" fmla="*/ 6987 h 1808516"/>
                      <a:gd name="connsiteX1" fmla="*/ 2346997 w 3800572"/>
                      <a:gd name="connsiteY1" fmla="*/ 847733 h 1808516"/>
                      <a:gd name="connsiteX2" fmla="*/ 2087260 w 3800572"/>
                      <a:gd name="connsiteY2" fmla="*/ 1592349 h 1808516"/>
                      <a:gd name="connsiteX3" fmla="*/ 1244422 w 3800572"/>
                      <a:gd name="connsiteY3" fmla="*/ 1617555 h 1808516"/>
                      <a:gd name="connsiteX4" fmla="*/ 31000 w 3800572"/>
                      <a:gd name="connsiteY4" fmla="*/ 935558 h 1808516"/>
                      <a:gd name="connsiteX0" fmla="*/ 3769572 w 3769572"/>
                      <a:gd name="connsiteY0" fmla="*/ 6987 h 1592643"/>
                      <a:gd name="connsiteX1" fmla="*/ 2315997 w 3769572"/>
                      <a:gd name="connsiteY1" fmla="*/ 847733 h 1592643"/>
                      <a:gd name="connsiteX2" fmla="*/ 2056260 w 3769572"/>
                      <a:gd name="connsiteY2" fmla="*/ 1592349 h 1592643"/>
                      <a:gd name="connsiteX3" fmla="*/ 0 w 3769572"/>
                      <a:gd name="connsiteY3" fmla="*/ 935558 h 1592643"/>
                      <a:gd name="connsiteX0" fmla="*/ 3769572 w 3769572"/>
                      <a:gd name="connsiteY0" fmla="*/ 7332 h 1802688"/>
                      <a:gd name="connsiteX1" fmla="*/ 2315997 w 3769572"/>
                      <a:gd name="connsiteY1" fmla="*/ 848078 h 1802688"/>
                      <a:gd name="connsiteX2" fmla="*/ 1143624 w 3769572"/>
                      <a:gd name="connsiteY2" fmla="*/ 1802476 h 1802688"/>
                      <a:gd name="connsiteX3" fmla="*/ 0 w 3769572"/>
                      <a:gd name="connsiteY3" fmla="*/ 935903 h 1802688"/>
                      <a:gd name="connsiteX0" fmla="*/ 3769572 w 3769572"/>
                      <a:gd name="connsiteY0" fmla="*/ 4162 h 1799518"/>
                      <a:gd name="connsiteX1" fmla="*/ 2614359 w 3769572"/>
                      <a:gd name="connsiteY1" fmla="*/ 1369363 h 1799518"/>
                      <a:gd name="connsiteX2" fmla="*/ 1143624 w 3769572"/>
                      <a:gd name="connsiteY2" fmla="*/ 1799306 h 1799518"/>
                      <a:gd name="connsiteX3" fmla="*/ 0 w 3769572"/>
                      <a:gd name="connsiteY3" fmla="*/ 932733 h 1799518"/>
                      <a:gd name="connsiteX0" fmla="*/ 3769572 w 3769572"/>
                      <a:gd name="connsiteY0" fmla="*/ 4556 h 1799912"/>
                      <a:gd name="connsiteX1" fmla="*/ 2719663 w 3769572"/>
                      <a:gd name="connsiteY1" fmla="*/ 1264866 h 1799912"/>
                      <a:gd name="connsiteX2" fmla="*/ 1143624 w 3769572"/>
                      <a:gd name="connsiteY2" fmla="*/ 1799700 h 1799912"/>
                      <a:gd name="connsiteX3" fmla="*/ 0 w 3769572"/>
                      <a:gd name="connsiteY3" fmla="*/ 933127 h 1799912"/>
                      <a:gd name="connsiteX0" fmla="*/ 3769572 w 3769572"/>
                      <a:gd name="connsiteY0" fmla="*/ 397174 h 1659747"/>
                      <a:gd name="connsiteX1" fmla="*/ 2719663 w 3769572"/>
                      <a:gd name="connsiteY1" fmla="*/ 1657484 h 1659747"/>
                      <a:gd name="connsiteX2" fmla="*/ 2179115 w 3769572"/>
                      <a:gd name="connsiteY2" fmla="*/ 99 h 1659747"/>
                      <a:gd name="connsiteX3" fmla="*/ 0 w 3769572"/>
                      <a:gd name="connsiteY3" fmla="*/ 1325745 h 1659747"/>
                      <a:gd name="connsiteX0" fmla="*/ 3769572 w 3769572"/>
                      <a:gd name="connsiteY0" fmla="*/ 1162849 h 2440085"/>
                      <a:gd name="connsiteX1" fmla="*/ 2719663 w 3769572"/>
                      <a:gd name="connsiteY1" fmla="*/ 2423159 h 2440085"/>
                      <a:gd name="connsiteX2" fmla="*/ 1828101 w 3769572"/>
                      <a:gd name="connsiteY2" fmla="*/ 71 h 2440085"/>
                      <a:gd name="connsiteX3" fmla="*/ 0 w 3769572"/>
                      <a:gd name="connsiteY3" fmla="*/ 2091420 h 2440085"/>
                      <a:gd name="connsiteX0" fmla="*/ 2856936 w 2856936"/>
                      <a:gd name="connsiteY0" fmla="*/ 1162849 h 2440085"/>
                      <a:gd name="connsiteX1" fmla="*/ 1807027 w 2856936"/>
                      <a:gd name="connsiteY1" fmla="*/ 2423159 h 2440085"/>
                      <a:gd name="connsiteX2" fmla="*/ 915465 w 2856936"/>
                      <a:gd name="connsiteY2" fmla="*/ 71 h 2440085"/>
                      <a:gd name="connsiteX3" fmla="*/ 0 w 2856936"/>
                      <a:gd name="connsiteY3" fmla="*/ 2343159 h 2440085"/>
                      <a:gd name="connsiteX0" fmla="*/ 2856936 w 2856936"/>
                      <a:gd name="connsiteY0" fmla="*/ 1162847 h 2427136"/>
                      <a:gd name="connsiteX1" fmla="*/ 1807027 w 2856936"/>
                      <a:gd name="connsiteY1" fmla="*/ 2423157 h 2427136"/>
                      <a:gd name="connsiteX2" fmla="*/ 915465 w 2856936"/>
                      <a:gd name="connsiteY2" fmla="*/ 69 h 2427136"/>
                      <a:gd name="connsiteX3" fmla="*/ 0 w 2856936"/>
                      <a:gd name="connsiteY3" fmla="*/ 2343157 h 2427136"/>
                      <a:gd name="connsiteX0" fmla="*/ 2856936 w 2856936"/>
                      <a:gd name="connsiteY0" fmla="*/ 1166260 h 2430549"/>
                      <a:gd name="connsiteX1" fmla="*/ 1807027 w 2856936"/>
                      <a:gd name="connsiteY1" fmla="*/ 2426570 h 2430549"/>
                      <a:gd name="connsiteX2" fmla="*/ 915465 w 2856936"/>
                      <a:gd name="connsiteY2" fmla="*/ 3482 h 2430549"/>
                      <a:gd name="connsiteX3" fmla="*/ 0 w 2856936"/>
                      <a:gd name="connsiteY3" fmla="*/ 2346570 h 2430549"/>
                      <a:gd name="connsiteX0" fmla="*/ 2856936 w 2856936"/>
                      <a:gd name="connsiteY0" fmla="*/ 1170080 h 2434369"/>
                      <a:gd name="connsiteX1" fmla="*/ 1807027 w 2856936"/>
                      <a:gd name="connsiteY1" fmla="*/ 2430390 h 2434369"/>
                      <a:gd name="connsiteX2" fmla="*/ 915465 w 2856936"/>
                      <a:gd name="connsiteY2" fmla="*/ 7302 h 2434369"/>
                      <a:gd name="connsiteX3" fmla="*/ 0 w 2856936"/>
                      <a:gd name="connsiteY3" fmla="*/ 2350390 h 2434369"/>
                      <a:gd name="connsiteX0" fmla="*/ 2856936 w 2856936"/>
                      <a:gd name="connsiteY0" fmla="*/ 1170080 h 2434369"/>
                      <a:gd name="connsiteX1" fmla="*/ 1807027 w 2856936"/>
                      <a:gd name="connsiteY1" fmla="*/ 2430390 h 2434369"/>
                      <a:gd name="connsiteX2" fmla="*/ 915465 w 2856936"/>
                      <a:gd name="connsiteY2" fmla="*/ 7302 h 2434369"/>
                      <a:gd name="connsiteX3" fmla="*/ 0 w 2856936"/>
                      <a:gd name="connsiteY3" fmla="*/ 2350390 h 2434369"/>
                      <a:gd name="connsiteX0" fmla="*/ 3261838 w 3261838"/>
                      <a:gd name="connsiteY0" fmla="*/ 1169362 h 2654706"/>
                      <a:gd name="connsiteX1" fmla="*/ 2211929 w 3261838"/>
                      <a:gd name="connsiteY1" fmla="*/ 2429672 h 2654706"/>
                      <a:gd name="connsiteX2" fmla="*/ 1320367 w 3261838"/>
                      <a:gd name="connsiteY2" fmla="*/ 6584 h 2654706"/>
                      <a:gd name="connsiteX3" fmla="*/ 0 w 3261838"/>
                      <a:gd name="connsiteY3" fmla="*/ 2650078 h 2654706"/>
                      <a:gd name="connsiteX0" fmla="*/ 3261838 w 3261838"/>
                      <a:gd name="connsiteY0" fmla="*/ 1163183 h 2643899"/>
                      <a:gd name="connsiteX1" fmla="*/ 2211929 w 3261838"/>
                      <a:gd name="connsiteY1" fmla="*/ 2423493 h 2643899"/>
                      <a:gd name="connsiteX2" fmla="*/ 1320367 w 3261838"/>
                      <a:gd name="connsiteY2" fmla="*/ 405 h 2643899"/>
                      <a:gd name="connsiteX3" fmla="*/ 220806 w 3261838"/>
                      <a:gd name="connsiteY3" fmla="*/ 2234017 h 2643899"/>
                      <a:gd name="connsiteX4" fmla="*/ 0 w 3261838"/>
                      <a:gd name="connsiteY4" fmla="*/ 2643899 h 2643899"/>
                      <a:gd name="connsiteX0" fmla="*/ 3261838 w 3261838"/>
                      <a:gd name="connsiteY0" fmla="*/ 1163113 h 2807203"/>
                      <a:gd name="connsiteX1" fmla="*/ 2211929 w 3261838"/>
                      <a:gd name="connsiteY1" fmla="*/ 2423423 h 2807203"/>
                      <a:gd name="connsiteX2" fmla="*/ 1320367 w 3261838"/>
                      <a:gd name="connsiteY2" fmla="*/ 335 h 2807203"/>
                      <a:gd name="connsiteX3" fmla="*/ 563415 w 3261838"/>
                      <a:gd name="connsiteY3" fmla="*/ 2620183 h 2807203"/>
                      <a:gd name="connsiteX4" fmla="*/ 0 w 3261838"/>
                      <a:gd name="connsiteY4" fmla="*/ 2643829 h 2807203"/>
                      <a:gd name="connsiteX0" fmla="*/ 3666740 w 3666740"/>
                      <a:gd name="connsiteY0" fmla="*/ 1163113 h 2807203"/>
                      <a:gd name="connsiteX1" fmla="*/ 2616831 w 3666740"/>
                      <a:gd name="connsiteY1" fmla="*/ 2423423 h 2807203"/>
                      <a:gd name="connsiteX2" fmla="*/ 1725269 w 3666740"/>
                      <a:gd name="connsiteY2" fmla="*/ 335 h 2807203"/>
                      <a:gd name="connsiteX3" fmla="*/ 968317 w 3666740"/>
                      <a:gd name="connsiteY3" fmla="*/ 2620183 h 2807203"/>
                      <a:gd name="connsiteX4" fmla="*/ 0 w 3666740"/>
                      <a:gd name="connsiteY4" fmla="*/ 2643829 h 2807203"/>
                      <a:gd name="connsiteX0" fmla="*/ 3666740 w 3666740"/>
                      <a:gd name="connsiteY0" fmla="*/ 1163084 h 2981281"/>
                      <a:gd name="connsiteX1" fmla="*/ 2616831 w 3666740"/>
                      <a:gd name="connsiteY1" fmla="*/ 2423394 h 2981281"/>
                      <a:gd name="connsiteX2" fmla="*/ 1725269 w 3666740"/>
                      <a:gd name="connsiteY2" fmla="*/ 306 h 2981281"/>
                      <a:gd name="connsiteX3" fmla="*/ 828159 w 3666740"/>
                      <a:gd name="connsiteY3" fmla="*/ 2834730 h 2981281"/>
                      <a:gd name="connsiteX4" fmla="*/ 0 w 3666740"/>
                      <a:gd name="connsiteY4" fmla="*/ 2643800 h 2981281"/>
                      <a:gd name="connsiteX0" fmla="*/ 3666857 w 3666857"/>
                      <a:gd name="connsiteY0" fmla="*/ 1163084 h 3055881"/>
                      <a:gd name="connsiteX1" fmla="*/ 2616948 w 3666857"/>
                      <a:gd name="connsiteY1" fmla="*/ 2423394 h 3055881"/>
                      <a:gd name="connsiteX2" fmla="*/ 1725386 w 3666857"/>
                      <a:gd name="connsiteY2" fmla="*/ 306 h 3055881"/>
                      <a:gd name="connsiteX3" fmla="*/ 828276 w 3666857"/>
                      <a:gd name="connsiteY3" fmla="*/ 2834730 h 3055881"/>
                      <a:gd name="connsiteX4" fmla="*/ 117 w 3666857"/>
                      <a:gd name="connsiteY4" fmla="*/ 2643800 h 3055881"/>
                      <a:gd name="connsiteX0" fmla="*/ 3689796 w 3689796"/>
                      <a:gd name="connsiteY0" fmla="*/ 1163084 h 3076462"/>
                      <a:gd name="connsiteX1" fmla="*/ 2639887 w 3689796"/>
                      <a:gd name="connsiteY1" fmla="*/ 2423394 h 3076462"/>
                      <a:gd name="connsiteX2" fmla="*/ 1748325 w 3689796"/>
                      <a:gd name="connsiteY2" fmla="*/ 306 h 3076462"/>
                      <a:gd name="connsiteX3" fmla="*/ 851215 w 3689796"/>
                      <a:gd name="connsiteY3" fmla="*/ 2834730 h 3076462"/>
                      <a:gd name="connsiteX4" fmla="*/ 23056 w 3689796"/>
                      <a:gd name="connsiteY4" fmla="*/ 2643800 h 3076462"/>
                      <a:gd name="connsiteX0" fmla="*/ 3676935 w 3676935"/>
                      <a:gd name="connsiteY0" fmla="*/ 1163084 h 3084458"/>
                      <a:gd name="connsiteX1" fmla="*/ 2627026 w 3676935"/>
                      <a:gd name="connsiteY1" fmla="*/ 2423394 h 3084458"/>
                      <a:gd name="connsiteX2" fmla="*/ 1735464 w 3676935"/>
                      <a:gd name="connsiteY2" fmla="*/ 306 h 3084458"/>
                      <a:gd name="connsiteX3" fmla="*/ 838354 w 3676935"/>
                      <a:gd name="connsiteY3" fmla="*/ 2834730 h 3084458"/>
                      <a:gd name="connsiteX4" fmla="*/ 10195 w 3676935"/>
                      <a:gd name="connsiteY4" fmla="*/ 2643800 h 3084458"/>
                      <a:gd name="connsiteX0" fmla="*/ 3538965 w 3538965"/>
                      <a:gd name="connsiteY0" fmla="*/ 1163084 h 3086952"/>
                      <a:gd name="connsiteX1" fmla="*/ 2489056 w 3538965"/>
                      <a:gd name="connsiteY1" fmla="*/ 2423394 h 3086952"/>
                      <a:gd name="connsiteX2" fmla="*/ 1597494 w 3538965"/>
                      <a:gd name="connsiteY2" fmla="*/ 306 h 3086952"/>
                      <a:gd name="connsiteX3" fmla="*/ 700384 w 3538965"/>
                      <a:gd name="connsiteY3" fmla="*/ 2834730 h 3086952"/>
                      <a:gd name="connsiteX4" fmla="*/ 12383 w 3538965"/>
                      <a:gd name="connsiteY4" fmla="*/ 2650953 h 3086952"/>
                      <a:gd name="connsiteX0" fmla="*/ 3493196 w 3493196"/>
                      <a:gd name="connsiteY0" fmla="*/ 1163084 h 3086952"/>
                      <a:gd name="connsiteX1" fmla="*/ 2443287 w 3493196"/>
                      <a:gd name="connsiteY1" fmla="*/ 2423394 h 3086952"/>
                      <a:gd name="connsiteX2" fmla="*/ 1551725 w 3493196"/>
                      <a:gd name="connsiteY2" fmla="*/ 306 h 3086952"/>
                      <a:gd name="connsiteX3" fmla="*/ 654615 w 3493196"/>
                      <a:gd name="connsiteY3" fmla="*/ 2834730 h 3086952"/>
                      <a:gd name="connsiteX4" fmla="*/ 13334 w 3493196"/>
                      <a:gd name="connsiteY4" fmla="*/ 2650953 h 3086952"/>
                      <a:gd name="connsiteX0" fmla="*/ 3490976 w 3490976"/>
                      <a:gd name="connsiteY0" fmla="*/ 1163084 h 3034819"/>
                      <a:gd name="connsiteX1" fmla="*/ 2441067 w 3490976"/>
                      <a:gd name="connsiteY1" fmla="*/ 2423394 h 3034819"/>
                      <a:gd name="connsiteX2" fmla="*/ 1549505 w 3490976"/>
                      <a:gd name="connsiteY2" fmla="*/ 306 h 3034819"/>
                      <a:gd name="connsiteX3" fmla="*/ 652395 w 3490976"/>
                      <a:gd name="connsiteY3" fmla="*/ 2834730 h 3034819"/>
                      <a:gd name="connsiteX4" fmla="*/ 11114 w 3490976"/>
                      <a:gd name="connsiteY4" fmla="*/ 2650953 h 3034819"/>
                      <a:gd name="connsiteX0" fmla="*/ 3490976 w 3490976"/>
                      <a:gd name="connsiteY0" fmla="*/ 1163084 h 3010692"/>
                      <a:gd name="connsiteX1" fmla="*/ 2441067 w 3490976"/>
                      <a:gd name="connsiteY1" fmla="*/ 2423394 h 3010692"/>
                      <a:gd name="connsiteX2" fmla="*/ 1549505 w 3490976"/>
                      <a:gd name="connsiteY2" fmla="*/ 306 h 3010692"/>
                      <a:gd name="connsiteX3" fmla="*/ 652395 w 3490976"/>
                      <a:gd name="connsiteY3" fmla="*/ 2834730 h 3010692"/>
                      <a:gd name="connsiteX4" fmla="*/ 11114 w 3490976"/>
                      <a:gd name="connsiteY4" fmla="*/ 2650953 h 3010692"/>
                      <a:gd name="connsiteX0" fmla="*/ 3490976 w 3490976"/>
                      <a:gd name="connsiteY0" fmla="*/ 1162778 h 3010386"/>
                      <a:gd name="connsiteX1" fmla="*/ 2441067 w 3490976"/>
                      <a:gd name="connsiteY1" fmla="*/ 2423088 h 3010386"/>
                      <a:gd name="connsiteX2" fmla="*/ 1549505 w 3490976"/>
                      <a:gd name="connsiteY2" fmla="*/ 0 h 3010386"/>
                      <a:gd name="connsiteX3" fmla="*/ 652395 w 3490976"/>
                      <a:gd name="connsiteY3" fmla="*/ 2834424 h 3010386"/>
                      <a:gd name="connsiteX4" fmla="*/ 11114 w 3490976"/>
                      <a:gd name="connsiteY4" fmla="*/ 2650647 h 3010386"/>
                      <a:gd name="connsiteX0" fmla="*/ 3490976 w 3490976"/>
                      <a:gd name="connsiteY0" fmla="*/ 1162778 h 3010386"/>
                      <a:gd name="connsiteX1" fmla="*/ 2441067 w 3490976"/>
                      <a:gd name="connsiteY1" fmla="*/ 2423088 h 3010386"/>
                      <a:gd name="connsiteX2" fmla="*/ 1549505 w 3490976"/>
                      <a:gd name="connsiteY2" fmla="*/ 0 h 3010386"/>
                      <a:gd name="connsiteX3" fmla="*/ 652395 w 3490976"/>
                      <a:gd name="connsiteY3" fmla="*/ 2834424 h 3010386"/>
                      <a:gd name="connsiteX4" fmla="*/ 11114 w 3490976"/>
                      <a:gd name="connsiteY4" fmla="*/ 2650647 h 3010386"/>
                      <a:gd name="connsiteX0" fmla="*/ 3490976 w 3490976"/>
                      <a:gd name="connsiteY0" fmla="*/ 1162778 h 3010386"/>
                      <a:gd name="connsiteX1" fmla="*/ 2441067 w 3490976"/>
                      <a:gd name="connsiteY1" fmla="*/ 2423088 h 3010386"/>
                      <a:gd name="connsiteX2" fmla="*/ 1549505 w 3490976"/>
                      <a:gd name="connsiteY2" fmla="*/ 0 h 3010386"/>
                      <a:gd name="connsiteX3" fmla="*/ 652395 w 3490976"/>
                      <a:gd name="connsiteY3" fmla="*/ 2834424 h 3010386"/>
                      <a:gd name="connsiteX4" fmla="*/ 11114 w 3490976"/>
                      <a:gd name="connsiteY4" fmla="*/ 2650647 h 3010386"/>
                      <a:gd name="connsiteX0" fmla="*/ 3490976 w 3490976"/>
                      <a:gd name="connsiteY0" fmla="*/ 1162778 h 3010386"/>
                      <a:gd name="connsiteX1" fmla="*/ 2441067 w 3490976"/>
                      <a:gd name="connsiteY1" fmla="*/ 2423088 h 3010386"/>
                      <a:gd name="connsiteX2" fmla="*/ 1549505 w 3490976"/>
                      <a:gd name="connsiteY2" fmla="*/ 0 h 3010386"/>
                      <a:gd name="connsiteX3" fmla="*/ 652395 w 3490976"/>
                      <a:gd name="connsiteY3" fmla="*/ 2834424 h 3010386"/>
                      <a:gd name="connsiteX4" fmla="*/ 11114 w 3490976"/>
                      <a:gd name="connsiteY4" fmla="*/ 2650647 h 3010386"/>
                      <a:gd name="connsiteX0" fmla="*/ 3490976 w 3490976"/>
                      <a:gd name="connsiteY0" fmla="*/ 1162778 h 3010386"/>
                      <a:gd name="connsiteX1" fmla="*/ 2441067 w 3490976"/>
                      <a:gd name="connsiteY1" fmla="*/ 2423088 h 3010386"/>
                      <a:gd name="connsiteX2" fmla="*/ 1549505 w 3490976"/>
                      <a:gd name="connsiteY2" fmla="*/ 0 h 3010386"/>
                      <a:gd name="connsiteX3" fmla="*/ 652395 w 3490976"/>
                      <a:gd name="connsiteY3" fmla="*/ 2834424 h 3010386"/>
                      <a:gd name="connsiteX4" fmla="*/ 11114 w 3490976"/>
                      <a:gd name="connsiteY4" fmla="*/ 2650647 h 3010386"/>
                      <a:gd name="connsiteX0" fmla="*/ 3490976 w 3490976"/>
                      <a:gd name="connsiteY0" fmla="*/ 1119863 h 2967471"/>
                      <a:gd name="connsiteX1" fmla="*/ 2441067 w 3490976"/>
                      <a:gd name="connsiteY1" fmla="*/ 2380173 h 2967471"/>
                      <a:gd name="connsiteX2" fmla="*/ 1549505 w 3490976"/>
                      <a:gd name="connsiteY2" fmla="*/ 0 h 2967471"/>
                      <a:gd name="connsiteX3" fmla="*/ 652395 w 3490976"/>
                      <a:gd name="connsiteY3" fmla="*/ 2791509 h 2967471"/>
                      <a:gd name="connsiteX4" fmla="*/ 11114 w 3490976"/>
                      <a:gd name="connsiteY4" fmla="*/ 2607732 h 2967471"/>
                      <a:gd name="connsiteX0" fmla="*/ 3490976 w 3490976"/>
                      <a:gd name="connsiteY0" fmla="*/ 1119863 h 2967471"/>
                      <a:gd name="connsiteX1" fmla="*/ 2441067 w 3490976"/>
                      <a:gd name="connsiteY1" fmla="*/ 2380173 h 2967471"/>
                      <a:gd name="connsiteX2" fmla="*/ 1549505 w 3490976"/>
                      <a:gd name="connsiteY2" fmla="*/ 0 h 2967471"/>
                      <a:gd name="connsiteX3" fmla="*/ 652395 w 3490976"/>
                      <a:gd name="connsiteY3" fmla="*/ 2791509 h 2967471"/>
                      <a:gd name="connsiteX4" fmla="*/ 11114 w 3490976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79513 w 3179513"/>
                      <a:gd name="connsiteY0" fmla="*/ 1971013 h 2967471"/>
                      <a:gd name="connsiteX1" fmla="*/ 2441067 w 3179513"/>
                      <a:gd name="connsiteY1" fmla="*/ 2380173 h 2967471"/>
                      <a:gd name="connsiteX2" fmla="*/ 1549505 w 3179513"/>
                      <a:gd name="connsiteY2" fmla="*/ 0 h 2967471"/>
                      <a:gd name="connsiteX3" fmla="*/ 652395 w 3179513"/>
                      <a:gd name="connsiteY3" fmla="*/ 2791509 h 2967471"/>
                      <a:gd name="connsiteX4" fmla="*/ 11114 w 3179513"/>
                      <a:gd name="connsiteY4" fmla="*/ 2607732 h 2967471"/>
                      <a:gd name="connsiteX0" fmla="*/ 3168567 w 3168567"/>
                      <a:gd name="connsiteY0" fmla="*/ 1971013 h 2970171"/>
                      <a:gd name="connsiteX1" fmla="*/ 2430121 w 3168567"/>
                      <a:gd name="connsiteY1" fmla="*/ 2380173 h 2970171"/>
                      <a:gd name="connsiteX2" fmla="*/ 1538559 w 3168567"/>
                      <a:gd name="connsiteY2" fmla="*/ 0 h 2970171"/>
                      <a:gd name="connsiteX3" fmla="*/ 641449 w 3168567"/>
                      <a:gd name="connsiteY3" fmla="*/ 2791509 h 2970171"/>
                      <a:gd name="connsiteX4" fmla="*/ 168 w 3168567"/>
                      <a:gd name="connsiteY4" fmla="*/ 2607732 h 2970171"/>
                      <a:gd name="connsiteX0" fmla="*/ 3168399 w 3168399"/>
                      <a:gd name="connsiteY0" fmla="*/ 1971013 h 2970171"/>
                      <a:gd name="connsiteX1" fmla="*/ 2429953 w 3168399"/>
                      <a:gd name="connsiteY1" fmla="*/ 2380173 h 2970171"/>
                      <a:gd name="connsiteX2" fmla="*/ 1538391 w 3168399"/>
                      <a:gd name="connsiteY2" fmla="*/ 0 h 2970171"/>
                      <a:gd name="connsiteX3" fmla="*/ 641281 w 3168399"/>
                      <a:gd name="connsiteY3" fmla="*/ 2791509 h 2970171"/>
                      <a:gd name="connsiteX4" fmla="*/ 0 w 3168399"/>
                      <a:gd name="connsiteY4" fmla="*/ 2607732 h 2970171"/>
                      <a:gd name="connsiteX0" fmla="*/ 2429953 w 2429953"/>
                      <a:gd name="connsiteY0" fmla="*/ 2380173 h 2970171"/>
                      <a:gd name="connsiteX1" fmla="*/ 1538391 w 2429953"/>
                      <a:gd name="connsiteY1" fmla="*/ 0 h 2970171"/>
                      <a:gd name="connsiteX2" fmla="*/ 641281 w 2429953"/>
                      <a:gd name="connsiteY2" fmla="*/ 2791509 h 2970171"/>
                      <a:gd name="connsiteX3" fmla="*/ 0 w 2429953"/>
                      <a:gd name="connsiteY3" fmla="*/ 2607732 h 2970171"/>
                      <a:gd name="connsiteX0" fmla="*/ 1538391 w 1538391"/>
                      <a:gd name="connsiteY0" fmla="*/ 0 h 2970171"/>
                      <a:gd name="connsiteX1" fmla="*/ 641281 w 1538391"/>
                      <a:gd name="connsiteY1" fmla="*/ 2791509 h 2970171"/>
                      <a:gd name="connsiteX2" fmla="*/ 0 w 1538391"/>
                      <a:gd name="connsiteY2" fmla="*/ 2607732 h 2970171"/>
                      <a:gd name="connsiteX0" fmla="*/ 641281 w 641281"/>
                      <a:gd name="connsiteY0" fmla="*/ 183777 h 362439"/>
                      <a:gd name="connsiteX1" fmla="*/ 0 w 641281"/>
                      <a:gd name="connsiteY1" fmla="*/ 0 h 362439"/>
                      <a:gd name="connsiteX0" fmla="*/ 1949427 w 1949427"/>
                      <a:gd name="connsiteY0" fmla="*/ 348285 h 473941"/>
                      <a:gd name="connsiteX1" fmla="*/ 0 w 1949427"/>
                      <a:gd name="connsiteY1" fmla="*/ 0 h 473941"/>
                      <a:gd name="connsiteX0" fmla="*/ 1949427 w 1949427"/>
                      <a:gd name="connsiteY0" fmla="*/ 348285 h 424773"/>
                      <a:gd name="connsiteX1" fmla="*/ 0 w 1949427"/>
                      <a:gd name="connsiteY1" fmla="*/ 0 h 424773"/>
                      <a:gd name="connsiteX0" fmla="*/ 1949427 w 1949427"/>
                      <a:gd name="connsiteY0" fmla="*/ 348285 h 415621"/>
                      <a:gd name="connsiteX1" fmla="*/ 0 w 1949427"/>
                      <a:gd name="connsiteY1" fmla="*/ 0 h 415621"/>
                      <a:gd name="connsiteX0" fmla="*/ 1248634 w 1248634"/>
                      <a:gd name="connsiteY0" fmla="*/ 262454 h 338245"/>
                      <a:gd name="connsiteX1" fmla="*/ 0 w 1248634"/>
                      <a:gd name="connsiteY1" fmla="*/ 0 h 338245"/>
                      <a:gd name="connsiteX0" fmla="*/ 1310926 w 1310926"/>
                      <a:gd name="connsiteY0" fmla="*/ 155166 h 245010"/>
                      <a:gd name="connsiteX1" fmla="*/ 0 w 1310926"/>
                      <a:gd name="connsiteY1" fmla="*/ 0 h 245010"/>
                      <a:gd name="connsiteX0" fmla="*/ 1310926 w 1310926"/>
                      <a:gd name="connsiteY0" fmla="*/ 155166 h 212422"/>
                      <a:gd name="connsiteX1" fmla="*/ 0 w 1310926"/>
                      <a:gd name="connsiteY1" fmla="*/ 0 h 212422"/>
                      <a:gd name="connsiteX0" fmla="*/ 1310926 w 1310926"/>
                      <a:gd name="connsiteY0" fmla="*/ 155166 h 155266"/>
                      <a:gd name="connsiteX1" fmla="*/ 0 w 1310926"/>
                      <a:gd name="connsiteY1" fmla="*/ 0 h 155266"/>
                      <a:gd name="connsiteX0" fmla="*/ 1310926 w 1310926"/>
                      <a:gd name="connsiteY0" fmla="*/ 155166 h 192604"/>
                      <a:gd name="connsiteX1" fmla="*/ 0 w 1310926"/>
                      <a:gd name="connsiteY1" fmla="*/ 0 h 192604"/>
                      <a:gd name="connsiteX0" fmla="*/ 1310926 w 1310926"/>
                      <a:gd name="connsiteY0" fmla="*/ 155166 h 179297"/>
                      <a:gd name="connsiteX1" fmla="*/ 0 w 1310926"/>
                      <a:gd name="connsiteY1" fmla="*/ 0 h 179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10926" h="179297">
                        <a:moveTo>
                          <a:pt x="1310926" y="155166"/>
                        </a:moveTo>
                        <a:cubicBezTo>
                          <a:pt x="265489" y="252428"/>
                          <a:pt x="1215559" y="25981"/>
                          <a:pt x="0" y="0"/>
                        </a:cubicBezTo>
                      </a:path>
                    </a:pathLst>
                  </a:custGeom>
                  <a:noFill/>
                  <a:ln w="222250" cap="flat">
                    <a:solidFill>
                      <a:schemeClr val="tx2">
                        <a:lumMod val="60000"/>
                        <a:lumOff val="40000"/>
                      </a:schemeClr>
                    </a:solidFill>
                    <a:miter lim="800000"/>
                  </a:ln>
                  <a:scene3d>
                    <a:camera prst="isometricOffAxis1Right">
                      <a:rot lat="1980000" lon="20039998" rev="0"/>
                    </a:camera>
                    <a:lightRig rig="threePt" dir="t"/>
                  </a:scene3d>
                  <a:sp3d prstMaterial="clear">
                    <a:bevelT w="114300" h="127000"/>
                    <a:bevelB w="95250" h="1270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</p:grpSp>
          </p:grpSp>
          <p:sp>
            <p:nvSpPr>
              <p:cNvPr id="38" name="TextBox 37"/>
              <p:cNvSpPr txBox="1"/>
              <p:nvPr/>
            </p:nvSpPr>
            <p:spPr>
              <a:xfrm>
                <a:off x="5622844" y="-91356"/>
                <a:ext cx="461665" cy="160980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b="1" dirty="0">
                    <a:cs typeface="Arial" panose="020B0604020202020204" pitchFamily="34" charset="0"/>
                  </a:rPr>
                  <a:t>Water column</a:t>
                </a:r>
                <a:endParaRPr lang="zh-CN" altLang="en-US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49828" y="2524852"/>
                <a:ext cx="16422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Aqueous MPD solution</a:t>
                </a:r>
                <a:endParaRPr lang="zh-CN" altLang="en-US" sz="17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599472" y="2700682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6461165" y="2700682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" name="Straight Arrow Connector 6"/>
              <p:cNvCxnSpPr>
                <a:stCxn id="41" idx="0"/>
              </p:cNvCxnSpPr>
              <p:nvPr/>
            </p:nvCxnSpPr>
            <p:spPr>
              <a:xfrm flipH="1" flipV="1">
                <a:off x="1967416" y="2180522"/>
                <a:ext cx="3558" cy="34433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TextBox 106"/>
              <p:cNvSpPr txBox="1"/>
              <p:nvPr/>
            </p:nvSpPr>
            <p:spPr>
              <a:xfrm>
                <a:off x="7629656" y="6620774"/>
                <a:ext cx="1954381" cy="369332"/>
              </a:xfrm>
              <a:prstGeom prst="rect">
                <a:avLst/>
              </a:prstGeom>
              <a:noFill/>
              <a:ln w="38100"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Below detection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9" name="Straight Arrow Connector 108"/>
              <p:cNvCxnSpPr/>
              <p:nvPr/>
            </p:nvCxnSpPr>
            <p:spPr>
              <a:xfrm>
                <a:off x="9099262" y="92177"/>
                <a:ext cx="360172" cy="0"/>
              </a:xfrm>
              <a:prstGeom prst="straightConnector1">
                <a:avLst/>
              </a:prstGeom>
              <a:ln w="444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/>
              <p:cNvCxnSpPr/>
              <p:nvPr/>
            </p:nvCxnSpPr>
            <p:spPr>
              <a:xfrm>
                <a:off x="9041205" y="4446463"/>
                <a:ext cx="360172" cy="0"/>
              </a:xfrm>
              <a:prstGeom prst="straightConnector1">
                <a:avLst/>
              </a:prstGeom>
              <a:ln w="444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5" name="Group 154"/>
          <p:cNvGrpSpPr/>
          <p:nvPr/>
        </p:nvGrpSpPr>
        <p:grpSpPr>
          <a:xfrm>
            <a:off x="-1207584" y="-1248295"/>
            <a:ext cx="647294" cy="1819814"/>
            <a:chOff x="-1296662" y="-3308342"/>
            <a:chExt cx="647294" cy="1819814"/>
          </a:xfrm>
        </p:grpSpPr>
        <p:sp>
          <p:nvSpPr>
            <p:cNvPr id="137" name="Oval 136"/>
            <p:cNvSpPr/>
            <p:nvPr/>
          </p:nvSpPr>
          <p:spPr>
            <a:xfrm>
              <a:off x="-1030412" y="-1604658"/>
              <a:ext cx="116130" cy="116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balanced" dir="t"/>
            </a:scene3d>
            <a:sp3d prstMaterial="matte">
              <a:bevelT h="0"/>
              <a:bevelB w="95250" h="10795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-1130492" y="-2892378"/>
              <a:ext cx="316292" cy="31629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scene3d>
              <a:camera prst="isometricOffAxis1Top"/>
              <a:lightRig rig="balanced" dir="t"/>
            </a:scene3d>
            <a:sp3d extrusionH="1143000" prstMaterial="clear">
              <a:bevelB w="95250" h="1143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-1130492" y="-2641582"/>
              <a:ext cx="316292" cy="316292"/>
            </a:xfrm>
            <a:prstGeom prst="ellipse">
              <a:avLst/>
            </a:prstGeom>
            <a:solidFill>
              <a:schemeClr val="accent4">
                <a:alpha val="54000"/>
              </a:schemeClr>
            </a:solidFill>
            <a:ln>
              <a:noFill/>
            </a:ln>
            <a:scene3d>
              <a:camera prst="isometricOffAxis1Top"/>
              <a:lightRig rig="balanced" dir="t"/>
            </a:scene3d>
            <a:sp3d extrusionH="889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-1296662" y="-3098956"/>
              <a:ext cx="647294" cy="64729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scene3d>
              <a:camera prst="isometricOffAxis1Top"/>
              <a:lightRig rig="threePt" dir="t"/>
            </a:scene3d>
            <a:sp3d prstMaterial="clear">
              <a:bevelT w="254000" prst="convex"/>
              <a:bevelB w="419100" h="635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-1229987" y="-3308342"/>
              <a:ext cx="513943" cy="51394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scene3d>
              <a:camera prst="isometricOffAxis1Top"/>
              <a:lightRig rig="threePt" dir="t"/>
            </a:scene3d>
            <a:sp3d prstMaterial="clear">
              <a:bevelB w="323850" h="3175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-1130492" y="-2668617"/>
              <a:ext cx="316292" cy="316292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scene3d>
              <a:camera prst="isometricOffAxis1Top"/>
              <a:lightRig rig="threePt" dir="t"/>
            </a:scene3d>
            <a:sp3d extrusionH="508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Group 142"/>
            <p:cNvGrpSpPr/>
            <p:nvPr/>
          </p:nvGrpSpPr>
          <p:grpSpPr>
            <a:xfrm>
              <a:off x="-1191023" y="-2633282"/>
              <a:ext cx="470491" cy="682725"/>
              <a:chOff x="6964354" y="2175565"/>
              <a:chExt cx="470491" cy="682725"/>
            </a:xfrm>
            <a:effectLst>
              <a:outerShdw blurRad="50800" dist="38100" dir="2700000" algn="tl" rotWithShape="0">
                <a:schemeClr val="tx1">
                  <a:alpha val="40000"/>
                </a:schemeClr>
              </a:outerShdw>
            </a:effectLst>
          </p:grpSpPr>
          <p:sp>
            <p:nvSpPr>
              <p:cNvPr id="144" name="Arc 143"/>
              <p:cNvSpPr/>
              <p:nvPr/>
            </p:nvSpPr>
            <p:spPr>
              <a:xfrm rot="9163043">
                <a:off x="6966268" y="2389714"/>
                <a:ext cx="468576" cy="468576"/>
              </a:xfrm>
              <a:prstGeom prst="arc">
                <a:avLst>
                  <a:gd name="adj1" fmla="val 15715333"/>
                  <a:gd name="adj2" fmla="val 1831475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Arc 144"/>
              <p:cNvSpPr/>
              <p:nvPr/>
            </p:nvSpPr>
            <p:spPr>
              <a:xfrm rot="9163043">
                <a:off x="6966268" y="2175565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Arc 145"/>
              <p:cNvSpPr/>
              <p:nvPr/>
            </p:nvSpPr>
            <p:spPr>
              <a:xfrm rot="9163043">
                <a:off x="6966269" y="2227671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Arc 146"/>
              <p:cNvSpPr/>
              <p:nvPr/>
            </p:nvSpPr>
            <p:spPr>
              <a:xfrm rot="9163043">
                <a:off x="6964354" y="2280545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Arc 147"/>
              <p:cNvSpPr/>
              <p:nvPr/>
            </p:nvSpPr>
            <p:spPr>
              <a:xfrm rot="9163043">
                <a:off x="6964355" y="2332651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-1191297" y="-2356411"/>
              <a:ext cx="470491" cy="682725"/>
              <a:chOff x="6964354" y="2175565"/>
              <a:chExt cx="470491" cy="682725"/>
            </a:xfrm>
            <a:effectLst>
              <a:outerShdw blurRad="50800" dist="38100" dir="2700000" algn="tl" rotWithShape="0">
                <a:schemeClr val="tx1">
                  <a:alpha val="40000"/>
                </a:schemeClr>
              </a:outerShdw>
            </a:effectLst>
          </p:grpSpPr>
          <p:sp>
            <p:nvSpPr>
              <p:cNvPr id="150" name="Arc 149"/>
              <p:cNvSpPr/>
              <p:nvPr/>
            </p:nvSpPr>
            <p:spPr>
              <a:xfrm rot="9163043">
                <a:off x="6966268" y="2389714"/>
                <a:ext cx="468576" cy="468576"/>
              </a:xfrm>
              <a:prstGeom prst="arc">
                <a:avLst>
                  <a:gd name="adj1" fmla="val 15715333"/>
                  <a:gd name="adj2" fmla="val 1831475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Arc 150"/>
              <p:cNvSpPr/>
              <p:nvPr/>
            </p:nvSpPr>
            <p:spPr>
              <a:xfrm rot="9163043">
                <a:off x="6966268" y="2175565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Arc 151"/>
              <p:cNvSpPr/>
              <p:nvPr/>
            </p:nvSpPr>
            <p:spPr>
              <a:xfrm rot="9163043">
                <a:off x="6966269" y="2227671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Arc 152"/>
              <p:cNvSpPr/>
              <p:nvPr/>
            </p:nvSpPr>
            <p:spPr>
              <a:xfrm rot="9163043">
                <a:off x="6964354" y="2280545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Arc 153"/>
              <p:cNvSpPr/>
              <p:nvPr/>
            </p:nvSpPr>
            <p:spPr>
              <a:xfrm rot="9163043">
                <a:off x="6964355" y="2332651"/>
                <a:ext cx="468576" cy="468576"/>
              </a:xfrm>
              <a:prstGeom prst="arc">
                <a:avLst>
                  <a:gd name="adj1" fmla="val 15715333"/>
                  <a:gd name="adj2" fmla="val 17358480"/>
                </a:avLst>
              </a:prstGeom>
              <a:ln w="95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4277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784791" y="949937"/>
            <a:ext cx="10972800" cy="4191293"/>
            <a:chOff x="784791" y="949937"/>
            <a:chExt cx="10972800" cy="4191293"/>
          </a:xfrm>
        </p:grpSpPr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8262772"/>
                </p:ext>
              </p:extLst>
            </p:nvPr>
          </p:nvGraphicFramePr>
          <p:xfrm>
            <a:off x="6271191" y="949937"/>
            <a:ext cx="5486400" cy="4191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Graph" r:id="rId3" imgW="1224000" imgH="935640" progId="Origin50.Graph">
                    <p:embed/>
                  </p:oleObj>
                </mc:Choice>
                <mc:Fallback>
                  <p:oleObj name="Graph" r:id="rId3" imgW="1224000" imgH="935640" progId="Origin50.Graph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71191" y="949937"/>
                          <a:ext cx="5486400" cy="419129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2" name="Group 11"/>
            <p:cNvGrpSpPr/>
            <p:nvPr/>
          </p:nvGrpSpPr>
          <p:grpSpPr>
            <a:xfrm>
              <a:off x="784791" y="949937"/>
              <a:ext cx="5883972" cy="4191291"/>
              <a:chOff x="784791" y="949937"/>
              <a:chExt cx="5883972" cy="4191291"/>
            </a:xfrm>
          </p:grpSpPr>
          <p:graphicFrame>
            <p:nvGraphicFramePr>
              <p:cNvPr id="11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40502245"/>
                  </p:ext>
                </p:extLst>
              </p:nvPr>
            </p:nvGraphicFramePr>
            <p:xfrm>
              <a:off x="784791" y="949937"/>
              <a:ext cx="5486400" cy="419129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3" name="Graph" r:id="rId5" imgW="1224000" imgH="935640" progId="Origin50.Graph">
                      <p:embed/>
                    </p:oleObj>
                  </mc:Choice>
                  <mc:Fallback>
                    <p:oleObj name="Graph" r:id="rId5" imgW="1224000" imgH="935640" progId="Origin50.Graph">
                      <p:embed/>
                      <p:pic>
                        <p:nvPicPr>
                          <p:cNvPr id="11" name="Object 1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784791" y="949937"/>
                            <a:ext cx="5486400" cy="419129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8" name="Group 7"/>
              <p:cNvGrpSpPr/>
              <p:nvPr/>
            </p:nvGrpSpPr>
            <p:grpSpPr>
              <a:xfrm>
                <a:off x="829419" y="4583569"/>
                <a:ext cx="5839344" cy="461665"/>
                <a:chOff x="1165926" y="5262112"/>
                <a:chExt cx="5839344" cy="461665"/>
              </a:xfrm>
            </p:grpSpPr>
            <p:sp>
              <p:nvSpPr>
                <p:cNvPr id="6" name="TextBox 5"/>
                <p:cNvSpPr txBox="1"/>
                <p:nvPr/>
              </p:nvSpPr>
              <p:spPr>
                <a:xfrm>
                  <a:off x="1165926" y="5262112"/>
                  <a:ext cx="40748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</a:t>
                  </a:r>
                  <a:endParaRPr lang="zh-CN" altLang="en-US" sz="2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6597786" y="5262112"/>
                  <a:ext cx="40748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</a:t>
                  </a:r>
                  <a:endParaRPr lang="zh-CN" altLang="en-US" sz="2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2330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35179"/>
              </p:ext>
            </p:extLst>
          </p:nvPr>
        </p:nvGraphicFramePr>
        <p:xfrm>
          <a:off x="5392508" y="7040484"/>
          <a:ext cx="8924181" cy="231648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486988">
                  <a:extLst>
                    <a:ext uri="{9D8B030D-6E8A-4147-A177-3AD203B41FA5}">
                      <a16:colId xmlns:a16="http://schemas.microsoft.com/office/drawing/2014/main" val="2194544549"/>
                    </a:ext>
                  </a:extLst>
                </a:gridCol>
                <a:gridCol w="1487739">
                  <a:extLst>
                    <a:ext uri="{9D8B030D-6E8A-4147-A177-3AD203B41FA5}">
                      <a16:colId xmlns:a16="http://schemas.microsoft.com/office/drawing/2014/main" val="4279085601"/>
                    </a:ext>
                  </a:extLst>
                </a:gridCol>
                <a:gridCol w="1486988">
                  <a:extLst>
                    <a:ext uri="{9D8B030D-6E8A-4147-A177-3AD203B41FA5}">
                      <a16:colId xmlns:a16="http://schemas.microsoft.com/office/drawing/2014/main" val="4103217831"/>
                    </a:ext>
                  </a:extLst>
                </a:gridCol>
                <a:gridCol w="1486988">
                  <a:extLst>
                    <a:ext uri="{9D8B030D-6E8A-4147-A177-3AD203B41FA5}">
                      <a16:colId xmlns:a16="http://schemas.microsoft.com/office/drawing/2014/main" val="3097309638"/>
                    </a:ext>
                  </a:extLst>
                </a:gridCol>
                <a:gridCol w="1487739">
                  <a:extLst>
                    <a:ext uri="{9D8B030D-6E8A-4147-A177-3AD203B41FA5}">
                      <a16:colId xmlns:a16="http://schemas.microsoft.com/office/drawing/2014/main" val="1609461636"/>
                    </a:ext>
                  </a:extLst>
                </a:gridCol>
                <a:gridCol w="1487739">
                  <a:extLst>
                    <a:ext uri="{9D8B030D-6E8A-4147-A177-3AD203B41FA5}">
                      <a16:colId xmlns:a16="http://schemas.microsoft.com/office/drawing/2014/main" val="323511003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Membranes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O/N ratio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Cross-linking degree (%)</a:t>
                      </a:r>
                      <a:endParaRPr lang="zh-CN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Membranes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O/N  ratio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Cross-linking degree (%)</a:t>
                      </a:r>
                      <a:endParaRPr lang="zh-CN" altLang="zh-CN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0881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-pentane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0.85 ± 0.03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</a:t>
                      </a:r>
                      <a:r>
                        <a:rPr lang="en-US" altLang="zh-CN" sz="1600" b="0" dirty="0">
                          <a:effectLst/>
                        </a:rPr>
                        <a:t> ± 5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TFC-pentane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1.60 ± 0.09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 </a:t>
                      </a:r>
                      <a:r>
                        <a:rPr lang="en-US" altLang="zh-CN" sz="1600" b="0" dirty="0">
                          <a:effectLst/>
                        </a:rPr>
                        <a:t>± 8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04237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-hexane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1.04 ± 0.01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r>
                        <a:rPr lang="en-US" altLang="zh-CN" sz="1600" b="0" dirty="0">
                          <a:effectLst/>
                        </a:rPr>
                        <a:t> ± 1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TFC-hexane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1.66 ± 0.08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</a:t>
                      </a:r>
                      <a:r>
                        <a:rPr lang="en-US" altLang="zh-CN" sz="1600" b="0" dirty="0">
                          <a:effectLst/>
                        </a:rPr>
                        <a:t>± 7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83796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-heptane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0.80 ± 0.04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</a:t>
                      </a:r>
                      <a:r>
                        <a:rPr lang="en-US" altLang="zh-CN" sz="1600" b="0" dirty="0">
                          <a:effectLst/>
                        </a:rPr>
                        <a:t> ± 7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TFC-heptane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1.37 ± 0.07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 </a:t>
                      </a:r>
                      <a:r>
                        <a:rPr lang="en-US" altLang="zh-CN" sz="1600" b="0" dirty="0">
                          <a:effectLst/>
                        </a:rPr>
                        <a:t>± 8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31146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-octane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0.68 ± 0.04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157</a:t>
                      </a:r>
                      <a:r>
                        <a:rPr lang="en-US" altLang="zh-CN" sz="1600" b="0" dirty="0">
                          <a:effectLst/>
                        </a:rPr>
                        <a:t> ± 8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TFC-octane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1.49 ± 0.06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 </a:t>
                      </a:r>
                      <a:r>
                        <a:rPr lang="en-US" altLang="zh-CN" sz="1600" b="0" dirty="0">
                          <a:effectLst/>
                        </a:rPr>
                        <a:t>± 6</a:t>
                      </a:r>
                      <a:endParaRPr lang="zh-CN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134717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34729"/>
              </p:ext>
            </p:extLst>
          </p:nvPr>
        </p:nvGraphicFramePr>
        <p:xfrm>
          <a:off x="-4102411" y="7192884"/>
          <a:ext cx="8924182" cy="201168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230764">
                  <a:extLst>
                    <a:ext uri="{9D8B030D-6E8A-4147-A177-3AD203B41FA5}">
                      <a16:colId xmlns:a16="http://schemas.microsoft.com/office/drawing/2014/main" val="710573111"/>
                    </a:ext>
                  </a:extLst>
                </a:gridCol>
                <a:gridCol w="2230764">
                  <a:extLst>
                    <a:ext uri="{9D8B030D-6E8A-4147-A177-3AD203B41FA5}">
                      <a16:colId xmlns:a16="http://schemas.microsoft.com/office/drawing/2014/main" val="2174478929"/>
                    </a:ext>
                  </a:extLst>
                </a:gridCol>
                <a:gridCol w="2230764">
                  <a:extLst>
                    <a:ext uri="{9D8B030D-6E8A-4147-A177-3AD203B41FA5}">
                      <a16:colId xmlns:a16="http://schemas.microsoft.com/office/drawing/2014/main" val="2194544549"/>
                    </a:ext>
                  </a:extLst>
                </a:gridCol>
                <a:gridCol w="2231890">
                  <a:extLst>
                    <a:ext uri="{9D8B030D-6E8A-4147-A177-3AD203B41FA5}">
                      <a16:colId xmlns:a16="http://schemas.microsoft.com/office/drawing/2014/main" val="4279085601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Membranes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O/N  ratio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Membranes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O/N ratio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8A1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088153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TFC-octane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1.49 ± 0.06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-octane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0.68 ± 0.04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967768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TFC-heptane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1.37 ± 0.07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-heptane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0.80 ± 0.04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2312456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TFC-hexane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1.66 ± 0.08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-hexane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1.04 ± 0.01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679711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TFC-pentane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1.60 ± 0.09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</a:rPr>
                        <a:t>PAfi</a:t>
                      </a:r>
                      <a:r>
                        <a:rPr lang="en-US" sz="1600" b="0" dirty="0">
                          <a:effectLst/>
                        </a:rPr>
                        <a:t>-pentane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0.85 ± 0.03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042373"/>
                  </a:ext>
                </a:extLst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359680" y="0"/>
            <a:ext cx="10820732" cy="6067514"/>
            <a:chOff x="359346" y="0"/>
            <a:chExt cx="10820732" cy="6067514"/>
          </a:xfrm>
        </p:grpSpPr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8636938"/>
                </p:ext>
              </p:extLst>
            </p:nvPr>
          </p:nvGraphicFramePr>
          <p:xfrm>
            <a:off x="5236478" y="1"/>
            <a:ext cx="5943600" cy="4540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Graph" r:id="rId3" imgW="1224000" imgH="935640" progId="Origin50.Graph">
                    <p:embed/>
                  </p:oleObj>
                </mc:Choice>
                <mc:Fallback>
                  <p:oleObj name="Graph" r:id="rId3" imgW="1224000" imgH="935640" progId="Origin50.Graph">
                    <p:embed/>
                    <p:pic>
                      <p:nvPicPr>
                        <p:cNvPr id="2" name="Object 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236478" y="1"/>
                          <a:ext cx="5943600" cy="45405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2613053"/>
                </p:ext>
              </p:extLst>
            </p:nvPr>
          </p:nvGraphicFramePr>
          <p:xfrm>
            <a:off x="359346" y="0"/>
            <a:ext cx="5943600" cy="4540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Graph" r:id="rId5" imgW="1224000" imgH="935640" progId="Origin50.Graph">
                    <p:embed/>
                  </p:oleObj>
                </mc:Choice>
                <mc:Fallback>
                  <p:oleObj name="Graph" r:id="rId5" imgW="1224000" imgH="935640" progId="Origin50.Graph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9346" y="0"/>
                          <a:ext cx="5943600" cy="45405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1511591" y="563345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388389" y="563345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11591" y="5605849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442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lfa custom">
      <a:majorFont>
        <a:latin typeface="Impact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46442</TotalTime>
  <Words>316</Words>
  <Application>Microsoft Office PowerPoint</Application>
  <PresentationFormat>Widescreen</PresentationFormat>
  <Paragraphs>194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等线</vt:lpstr>
      <vt:lpstr>Arial</vt:lpstr>
      <vt:lpstr>Arial</vt:lpstr>
      <vt:lpstr>Arial Black</vt:lpstr>
      <vt:lpstr>Impact</vt:lpstr>
      <vt:lpstr>Times New Roman</vt:lpstr>
      <vt:lpstr>Office Theme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elfapeng@gmail.com</dc:creator>
  <cp:lastModifiedBy>elfapeng@gmail.com</cp:lastModifiedBy>
  <cp:revision>1809</cp:revision>
  <dcterms:created xsi:type="dcterms:W3CDTF">2019-09-07T13:35:24Z</dcterms:created>
  <dcterms:modified xsi:type="dcterms:W3CDTF">2021-08-26T04:52:11Z</dcterms:modified>
</cp:coreProperties>
</file>