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8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08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47700-C5FD-4E27-8CFC-2817D80646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45510D-55CD-4FAE-B6E2-0286E59059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DFA5C2-7D51-4A3C-9B26-A1D4B8294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A35B9-08E2-402A-BF78-27CC5561F95E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E69B7A-F994-4896-8050-421D9CD02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3ED28A-CBE6-4AAE-8651-A244BDB54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CFDF1-3BE6-4368-80F6-8AB201F1B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493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97D65-43DE-4B8C-ADEA-596324EF2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17F9B5-4833-4781-93FD-F0E55FAA10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4DAFC3-6AFD-4891-84D9-9D16CFE0E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A35B9-08E2-402A-BF78-27CC5561F95E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95C456-6F50-42C2-9BD0-BFFA2D06D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7FFF1-E40C-423A-98B7-902701C8A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CFDF1-3BE6-4368-80F6-8AB201F1B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823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31D48B-CFED-46FE-8C2C-E654AE2655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5DF339-A91B-45AD-B3CC-F6B19C9F3A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1C4A8-61D1-4337-90AE-9E942E569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A35B9-08E2-402A-BF78-27CC5561F95E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88C104-5229-4664-AB65-5E31652CF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16C9B6-867D-404D-8BA2-1766FF16F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CFDF1-3BE6-4368-80F6-8AB201F1B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664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33D6A-89F2-458C-AB8E-15F4D0513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E05F8-E99C-474C-8A3B-ED27261EED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4F8821-A629-4D20-8A65-F58B99F6D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A35B9-08E2-402A-BF78-27CC5561F95E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9B0CDF-0CBA-49C1-B5E5-4A7823BAE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131EA6-6DBB-436A-9F42-4D6DA6DF1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CFDF1-3BE6-4368-80F6-8AB201F1B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117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97ABA-CE54-4D04-ACC4-2B130E542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845F49-699A-4E81-8889-8813475D50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8D2AD9-D48F-461A-8468-EEE36B6CB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A35B9-08E2-402A-BF78-27CC5561F95E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00F523-998D-4044-8BB1-CE5EFF43B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17F72-1216-4609-86A3-041646D24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CFDF1-3BE6-4368-80F6-8AB201F1B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325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16D39-C948-48AC-9FD8-0B115FD7D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843CBD-CDA9-4E03-B417-7956538092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6AA09A-E0C0-4010-8428-7E7D88E314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E6A471-039F-4E98-A607-767248C4E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A35B9-08E2-402A-BF78-27CC5561F95E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22B8FE-B9F3-4F91-82F1-23A552CA2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90288E-7FFE-4CB4-8F18-7D6489B6E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CFDF1-3BE6-4368-80F6-8AB201F1B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552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A211D-8D44-4AE6-B1B4-12A9AF09D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2861B3-1AAF-4402-B36C-258408428C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07A766-3F20-40B9-9BAE-23B28BEDD2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211D16-EAD0-4511-A44A-65AA098E17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19DE74-55A8-47AD-A767-6914997AA1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41F348-87EE-4BAB-8E9A-846271206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A35B9-08E2-402A-BF78-27CC5561F95E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7E7ECB-1FF8-4FF4-90A3-23260EFCA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1651ED-30E2-4B4B-A6B1-C05132A7C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CFDF1-3BE6-4368-80F6-8AB201F1B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285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2028E-6F43-4A36-B9D9-2A5E9DA22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8218D-7A7E-4B8A-BDBD-F1AA02FE2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A35B9-08E2-402A-BF78-27CC5561F95E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0770BB-8676-4425-8A28-A9B0E311C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9F5C1B-ACA9-45B8-9872-D955C052A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CFDF1-3BE6-4368-80F6-8AB201F1B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838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E5FA60-79B7-4234-8690-D9E71BC71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A35B9-08E2-402A-BF78-27CC5561F95E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D89540-5674-4DB8-B3F0-F913C4E8C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8CD993-8070-46AD-93DB-58FDCF48D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CFDF1-3BE6-4368-80F6-8AB201F1B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115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7DFB7-7B2D-415F-AE18-21659D007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98A0FF-D81A-4378-97AB-F081EB304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AC4594-2D60-4093-B8E1-7783AEE754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1E3439-D92A-45BC-B39B-1434AB356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A35B9-08E2-402A-BF78-27CC5561F95E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030A0B-1E26-4D72-ADE4-8599C5881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CCB3FE-6BC8-4E72-8C58-A47C7C3FA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CFDF1-3BE6-4368-80F6-8AB201F1B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232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E4DE2-4568-475E-85EB-3BE287DC7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EF59C3-894D-4FCC-8EC7-C934CC8B3C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DD20B0-ED7E-4D59-8B88-EF0C8E7DD0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6619D2-29A0-4602-9D0E-4891CBF6E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A35B9-08E2-402A-BF78-27CC5561F95E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1897DB-D22B-41A2-97CF-A062DEEA4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5621FF-744A-4515-831C-54714D0D9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CFDF1-3BE6-4368-80F6-8AB201F1B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19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CCB5FF-AA5C-4648-82A1-C1429E4EF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19054A-4CF0-4F48-8B11-C7F1E70951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DACC9-58F3-4D25-A7AA-44F8A2319E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A35B9-08E2-402A-BF78-27CC5561F95E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48070-21D0-4D66-A786-983874F81D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7E6594-9E36-4924-BA59-1126A386B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CFDF1-3BE6-4368-80F6-8AB201F1B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48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flock, receipt&#10;&#10;Description automatically generated">
            <a:extLst>
              <a:ext uri="{FF2B5EF4-FFF2-40B4-BE49-F238E27FC236}">
                <a16:creationId xmlns:a16="http://schemas.microsoft.com/office/drawing/2014/main" id="{8E292599-7308-413C-878B-E0C4954FF0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7" t="27490" r="27499" b="69300"/>
          <a:stretch/>
        </p:blipFill>
        <p:spPr>
          <a:xfrm>
            <a:off x="6515715" y="3499555"/>
            <a:ext cx="1159641" cy="508001"/>
          </a:xfrm>
          <a:prstGeom prst="rect">
            <a:avLst/>
          </a:prstGeom>
        </p:spPr>
      </p:pic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E05CEF53-ED1C-44DD-AB67-2AB06AC7CF6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28" t="27654" r="23860" b="69053"/>
          <a:stretch/>
        </p:blipFill>
        <p:spPr>
          <a:xfrm>
            <a:off x="5191828" y="2944614"/>
            <a:ext cx="1159642" cy="447696"/>
          </a:xfrm>
          <a:prstGeom prst="rect">
            <a:avLst/>
          </a:prstGeom>
        </p:spPr>
      </p:pic>
      <p:pic>
        <p:nvPicPr>
          <p:cNvPr id="9" name="Picture 8" descr="Text, letter&#10;&#10;Description automatically generated">
            <a:extLst>
              <a:ext uri="{FF2B5EF4-FFF2-40B4-BE49-F238E27FC236}">
                <a16:creationId xmlns:a16="http://schemas.microsoft.com/office/drawing/2014/main" id="{26C7586F-1C4D-4B7D-BAEB-593F0935BD3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1" t="79259" r="70950" b="17531"/>
          <a:stretch/>
        </p:blipFill>
        <p:spPr>
          <a:xfrm>
            <a:off x="5191827" y="3505199"/>
            <a:ext cx="1159642" cy="502357"/>
          </a:xfrm>
          <a:prstGeom prst="rect">
            <a:avLst/>
          </a:prstGeom>
        </p:spPr>
      </p:pic>
      <p:pic>
        <p:nvPicPr>
          <p:cNvPr id="10" name="Picture 9" descr="A picture containing text, flock, receipt&#10;&#10;Description automatically generated">
            <a:extLst>
              <a:ext uri="{FF2B5EF4-FFF2-40B4-BE49-F238E27FC236}">
                <a16:creationId xmlns:a16="http://schemas.microsoft.com/office/drawing/2014/main" id="{DACE2E62-9180-4720-A1F3-0A808DE30AA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38" t="78683" r="9944" b="18025"/>
          <a:stretch/>
        </p:blipFill>
        <p:spPr>
          <a:xfrm>
            <a:off x="6515715" y="2938971"/>
            <a:ext cx="1159642" cy="44769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FEFDD4C-F627-4FD0-819B-B0B64E81AC6D}"/>
              </a:ext>
            </a:extLst>
          </p:cNvPr>
          <p:cNvSpPr txBox="1"/>
          <p:nvPr/>
        </p:nvSpPr>
        <p:spPr>
          <a:xfrm>
            <a:off x="4218956" y="2977822"/>
            <a:ext cx="920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Anti-NP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017778-CA80-4E89-9A91-422FE1566BD8}"/>
              </a:ext>
            </a:extLst>
          </p:cNvPr>
          <p:cNvSpPr txBox="1"/>
          <p:nvPr/>
        </p:nvSpPr>
        <p:spPr>
          <a:xfrm>
            <a:off x="3815113" y="3529377"/>
            <a:ext cx="1462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Anti-tubulin</a:t>
            </a:r>
          </a:p>
        </p:txBody>
      </p:sp>
      <p:graphicFrame>
        <p:nvGraphicFramePr>
          <p:cNvPr id="15" name="Table 15">
            <a:extLst>
              <a:ext uri="{FF2B5EF4-FFF2-40B4-BE49-F238E27FC236}">
                <a16:creationId xmlns:a16="http://schemas.microsoft.com/office/drawing/2014/main" id="{970D3705-FEF4-43B2-8602-721D4BB23C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051035"/>
              </p:ext>
            </p:extLst>
          </p:nvPr>
        </p:nvGraphicFramePr>
        <p:xfrm>
          <a:off x="4398756" y="1803158"/>
          <a:ext cx="3373645" cy="899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4729">
                  <a:extLst>
                    <a:ext uri="{9D8B030D-6E8A-4147-A177-3AD203B41FA5}">
                      <a16:colId xmlns:a16="http://schemas.microsoft.com/office/drawing/2014/main" val="2069554314"/>
                    </a:ext>
                  </a:extLst>
                </a:gridCol>
                <a:gridCol w="674729">
                  <a:extLst>
                    <a:ext uri="{9D8B030D-6E8A-4147-A177-3AD203B41FA5}">
                      <a16:colId xmlns:a16="http://schemas.microsoft.com/office/drawing/2014/main" val="2762130257"/>
                    </a:ext>
                  </a:extLst>
                </a:gridCol>
                <a:gridCol w="674729">
                  <a:extLst>
                    <a:ext uri="{9D8B030D-6E8A-4147-A177-3AD203B41FA5}">
                      <a16:colId xmlns:a16="http://schemas.microsoft.com/office/drawing/2014/main" val="2959447097"/>
                    </a:ext>
                  </a:extLst>
                </a:gridCol>
                <a:gridCol w="674729">
                  <a:extLst>
                    <a:ext uri="{9D8B030D-6E8A-4147-A177-3AD203B41FA5}">
                      <a16:colId xmlns:a16="http://schemas.microsoft.com/office/drawing/2014/main" val="631624912"/>
                    </a:ext>
                  </a:extLst>
                </a:gridCol>
                <a:gridCol w="674729">
                  <a:extLst>
                    <a:ext uri="{9D8B030D-6E8A-4147-A177-3AD203B41FA5}">
                      <a16:colId xmlns:a16="http://schemas.microsoft.com/office/drawing/2014/main" val="1043143112"/>
                    </a:ext>
                  </a:extLst>
                </a:gridCol>
              </a:tblGrid>
              <a:tr h="328186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HK2</a:t>
                      </a: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4G12-E4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9894359"/>
                  </a:ext>
                </a:extLst>
              </a:tr>
              <a:tr h="56645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SARS-CoV-2 infection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Alpha variant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mock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Delta variant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mock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3746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2794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12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Chengxi Huang</dc:creator>
  <cp:lastModifiedBy>Chengxi Huang</cp:lastModifiedBy>
  <cp:revision>1</cp:revision>
  <dcterms:created xsi:type="dcterms:W3CDTF">2021-09-29T06:10:37Z</dcterms:created>
  <dcterms:modified xsi:type="dcterms:W3CDTF">2021-09-29T06:30:00Z</dcterms:modified>
</cp:coreProperties>
</file>