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936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CE93C-EB4D-42DC-95B1-1A94765ECC61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EA89A-2189-40C9-956D-5CCFBC8BA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70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CE93C-EB4D-42DC-95B1-1A94765ECC61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EA89A-2189-40C9-956D-5CCFBC8BA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621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CE93C-EB4D-42DC-95B1-1A94765ECC61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EA89A-2189-40C9-956D-5CCFBC8BA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682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CE93C-EB4D-42DC-95B1-1A94765ECC61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EA89A-2189-40C9-956D-5CCFBC8BA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129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CE93C-EB4D-42DC-95B1-1A94765ECC61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EA89A-2189-40C9-956D-5CCFBC8BA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632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CE93C-EB4D-42DC-95B1-1A94765ECC61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EA89A-2189-40C9-956D-5CCFBC8BA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344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CE93C-EB4D-42DC-95B1-1A94765ECC61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EA89A-2189-40C9-956D-5CCFBC8BA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653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CE93C-EB4D-42DC-95B1-1A94765ECC61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EA89A-2189-40C9-956D-5CCFBC8BA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257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CE93C-EB4D-42DC-95B1-1A94765ECC61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EA89A-2189-40C9-956D-5CCFBC8BA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839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CE93C-EB4D-42DC-95B1-1A94765ECC61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EA89A-2189-40C9-956D-5CCFBC8BA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014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CE93C-EB4D-42DC-95B1-1A94765ECC61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EA89A-2189-40C9-956D-5CCFBC8BA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328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CE93C-EB4D-42DC-95B1-1A94765ECC61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EA89A-2189-40C9-956D-5CCFBC8BA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813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1782" y="833052"/>
            <a:ext cx="2900714" cy="27361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088" y="814501"/>
            <a:ext cx="2874411" cy="27546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6732" y="829539"/>
            <a:ext cx="2870064" cy="27505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5012" y="4204541"/>
            <a:ext cx="2426687" cy="24153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l="26129" t="22782" r="27177" b="12240"/>
          <a:stretch/>
        </p:blipFill>
        <p:spPr>
          <a:xfrm>
            <a:off x="6445700" y="4132428"/>
            <a:ext cx="3378160" cy="2532921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1638416" y="3386555"/>
            <a:ext cx="609763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584103" y="3060547"/>
            <a:ext cx="795550" cy="321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50 nm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33483" y="3060547"/>
            <a:ext cx="795550" cy="321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 nm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645862" y="3403156"/>
            <a:ext cx="49321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541782" y="3071177"/>
            <a:ext cx="795550" cy="321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 nm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7710982" y="3386169"/>
            <a:ext cx="34759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328991" y="4835639"/>
            <a:ext cx="1385826" cy="563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Ce:Zr atomic ratio = 7.6:1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114942" y="15900"/>
            <a:ext cx="322185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/>
              <a:t>Fresh </a:t>
            </a:r>
            <a:r>
              <a:rPr lang="en-US" sz="2600" b="1" dirty="0" smtClean="0"/>
              <a:t>SCS-Ce</a:t>
            </a:r>
            <a:r>
              <a:rPr lang="en-US" sz="2600" b="1" baseline="-25000" dirty="0" smtClean="0"/>
              <a:t>0.9</a:t>
            </a:r>
            <a:r>
              <a:rPr lang="en-US" sz="2600" b="1" dirty="0" smtClean="0"/>
              <a:t>Zr</a:t>
            </a:r>
            <a:r>
              <a:rPr lang="en-US" sz="2600" b="1" baseline="-25000" dirty="0" smtClean="0"/>
              <a:t>0.1</a:t>
            </a:r>
            <a:r>
              <a:rPr lang="en-US" sz="2600" b="1" dirty="0" smtClean="0"/>
              <a:t>O</a:t>
            </a:r>
            <a:r>
              <a:rPr lang="en-US" sz="2600" b="1" baseline="-25000" dirty="0" smtClean="0"/>
              <a:t>2</a:t>
            </a:r>
            <a:endParaRPr lang="en-US" sz="26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943297" y="3812574"/>
            <a:ext cx="759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SAED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445700" y="3812574"/>
            <a:ext cx="631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EDX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431699" y="485262"/>
            <a:ext cx="631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TEM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464689" y="451549"/>
            <a:ext cx="631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TEM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7503405" y="431440"/>
            <a:ext cx="631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773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chem</dc:creator>
  <cp:lastModifiedBy>chem</cp:lastModifiedBy>
  <cp:revision>2</cp:revision>
  <dcterms:created xsi:type="dcterms:W3CDTF">2021-09-24T18:52:00Z</dcterms:created>
  <dcterms:modified xsi:type="dcterms:W3CDTF">2021-09-24T18:53:33Z</dcterms:modified>
</cp:coreProperties>
</file>