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362-8B6D-477E-AF7F-A2E7F21162E1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0330-19D8-4096-9C2D-3CC9C72C8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238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362-8B6D-477E-AF7F-A2E7F21162E1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0330-19D8-4096-9C2D-3CC9C72C8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654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362-8B6D-477E-AF7F-A2E7F21162E1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0330-19D8-4096-9C2D-3CC9C72C8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777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362-8B6D-477E-AF7F-A2E7F21162E1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0330-19D8-4096-9C2D-3CC9C72C8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873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362-8B6D-477E-AF7F-A2E7F21162E1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0330-19D8-4096-9C2D-3CC9C72C8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823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362-8B6D-477E-AF7F-A2E7F21162E1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0330-19D8-4096-9C2D-3CC9C72C8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843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362-8B6D-477E-AF7F-A2E7F21162E1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0330-19D8-4096-9C2D-3CC9C72C8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865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362-8B6D-477E-AF7F-A2E7F21162E1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0330-19D8-4096-9C2D-3CC9C72C8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79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362-8B6D-477E-AF7F-A2E7F21162E1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0330-19D8-4096-9C2D-3CC9C72C8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39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362-8B6D-477E-AF7F-A2E7F21162E1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0330-19D8-4096-9C2D-3CC9C72C8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975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362-8B6D-477E-AF7F-A2E7F21162E1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0330-19D8-4096-9C2D-3CC9C72C8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42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85362-8B6D-477E-AF7F-A2E7F21162E1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80330-19D8-4096-9C2D-3CC9C72C8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470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311849" y="1253201"/>
            <a:ext cx="11880151" cy="2645469"/>
            <a:chOff x="406060" y="746124"/>
            <a:chExt cx="9428517" cy="2084587"/>
          </a:xfrm>
        </p:grpSpPr>
        <p:pic>
          <p:nvPicPr>
            <p:cNvPr id="5" name="Picture 4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0909" y="776181"/>
              <a:ext cx="2009775" cy="2009775"/>
            </a:xfrm>
            <a:prstGeom prst="rect">
              <a:avLst/>
            </a:prstGeom>
          </p:spPr>
        </p:pic>
        <p:pic>
          <p:nvPicPr>
            <p:cNvPr id="6" name="Picture 5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7498" y="746124"/>
              <a:ext cx="2033584" cy="200977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6060" y="776181"/>
              <a:ext cx="2054530" cy="205453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2912960" y="2418596"/>
              <a:ext cx="79724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20nm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01625" y="2388540"/>
              <a:ext cx="79724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10nm</a:t>
              </a:r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17896" y="746124"/>
              <a:ext cx="2316681" cy="2011854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7543296" y="2397417"/>
              <a:ext cx="79724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5nm</a:t>
              </a: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751513" y="163596"/>
            <a:ext cx="708306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/>
              <a:t>Fresh SCS-Ce</a:t>
            </a:r>
            <a:r>
              <a:rPr lang="en-US" sz="2600" b="1" baseline="-25000" dirty="0" smtClean="0"/>
              <a:t>0.9</a:t>
            </a:r>
            <a:r>
              <a:rPr lang="en-US" sz="2600" b="1" dirty="0" smtClean="0"/>
              <a:t>Zr</a:t>
            </a:r>
            <a:r>
              <a:rPr lang="en-US" sz="2600" b="1" baseline="-25000" dirty="0" smtClean="0"/>
              <a:t>0.1</a:t>
            </a:r>
            <a:r>
              <a:rPr lang="en-US" sz="2600" b="1" dirty="0" smtClean="0"/>
              <a:t>O</a:t>
            </a:r>
            <a:r>
              <a:rPr lang="en-US" sz="2600" b="1" baseline="-25000" dirty="0" smtClean="0"/>
              <a:t>2</a:t>
            </a:r>
            <a:r>
              <a:rPr lang="en-US" sz="2600" b="1" dirty="0" smtClean="0"/>
              <a:t>/2.5Pt-2.5Ru (NaBH</a:t>
            </a:r>
            <a:r>
              <a:rPr lang="en-US" sz="2600" b="1" baseline="-25000" dirty="0" smtClean="0"/>
              <a:t>4</a:t>
            </a:r>
            <a:r>
              <a:rPr lang="en-US" sz="2600" b="1" dirty="0"/>
              <a:t> </a:t>
            </a:r>
            <a:r>
              <a:rPr lang="en-US" sz="2600" b="1" dirty="0" smtClean="0"/>
              <a:t>Red.)</a:t>
            </a:r>
            <a:endParaRPr lang="en-US" sz="26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454260" y="814759"/>
            <a:ext cx="759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SAED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3430216" y="787810"/>
            <a:ext cx="759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TEM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6287751" y="749849"/>
            <a:ext cx="759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TEM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9272928" y="769964"/>
            <a:ext cx="759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TEM</a:t>
            </a:r>
            <a:endParaRPr lang="en-US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8545" y="4940267"/>
            <a:ext cx="12053455" cy="1895575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454260" y="4400316"/>
            <a:ext cx="2613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EDX Mapping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346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770051" y="1063301"/>
            <a:ext cx="10302501" cy="3093062"/>
            <a:chOff x="587172" y="813920"/>
            <a:chExt cx="6820854" cy="2114550"/>
          </a:xfrm>
        </p:grpSpPr>
        <p:pic>
          <p:nvPicPr>
            <p:cNvPr id="23" name="Picture 22" descr="C:\Users\chem507\Downloads\3_005_TEM_285kx_m.tif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06810" y="813920"/>
              <a:ext cx="2101216" cy="21145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" name="Picture 23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8902" y="813920"/>
              <a:ext cx="2056765" cy="2114550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7172" y="873940"/>
              <a:ext cx="2060627" cy="2054530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5541581" y="1941576"/>
              <a:ext cx="7972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FFFF00"/>
                  </a:solidFill>
                </a:rPr>
                <a:t>0.326 nm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244731" y="1742010"/>
              <a:ext cx="9002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FFFF00"/>
                  </a:solidFill>
                </a:rPr>
                <a:t>0.323 nm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696345" y="2128365"/>
              <a:ext cx="7972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FFFF00"/>
                  </a:solidFill>
                </a:rPr>
                <a:t>(111)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372171" y="1886878"/>
              <a:ext cx="7972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FFFF00"/>
                  </a:solidFill>
                </a:rPr>
                <a:t>(111)</a:t>
              </a: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3197500" y="2787881"/>
              <a:ext cx="35480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125268" y="2583611"/>
              <a:ext cx="79724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20nm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334588" y="2583611"/>
              <a:ext cx="79724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10nm</a:t>
              </a: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5438256" y="2787881"/>
              <a:ext cx="35480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3864250" y="1349606"/>
              <a:ext cx="33165" cy="261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5889268" y="1890021"/>
              <a:ext cx="94506" cy="9996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5897632" y="1895156"/>
              <a:ext cx="94506" cy="9996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 flipV="1">
              <a:off x="6291947" y="1943532"/>
              <a:ext cx="110487" cy="12058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 flipV="1">
              <a:off x="6278012" y="1950118"/>
              <a:ext cx="113487" cy="12301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Box 42"/>
          <p:cNvSpPr txBox="1"/>
          <p:nvPr/>
        </p:nvSpPr>
        <p:spPr>
          <a:xfrm>
            <a:off x="2751513" y="163596"/>
            <a:ext cx="708306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/>
              <a:t>Aged SCS-Ce</a:t>
            </a:r>
            <a:r>
              <a:rPr lang="en-US" sz="2600" b="1" baseline="-25000" dirty="0" smtClean="0"/>
              <a:t>0.9</a:t>
            </a:r>
            <a:r>
              <a:rPr lang="en-US" sz="2600" b="1" dirty="0" smtClean="0"/>
              <a:t>Zr</a:t>
            </a:r>
            <a:r>
              <a:rPr lang="en-US" sz="2600" b="1" baseline="-25000" dirty="0" smtClean="0"/>
              <a:t>0.1</a:t>
            </a:r>
            <a:r>
              <a:rPr lang="en-US" sz="2600" b="1" dirty="0" smtClean="0"/>
              <a:t>O</a:t>
            </a:r>
            <a:r>
              <a:rPr lang="en-US" sz="2600" b="1" baseline="-25000" dirty="0" smtClean="0"/>
              <a:t>2</a:t>
            </a:r>
            <a:r>
              <a:rPr lang="en-US" sz="2600" b="1" dirty="0" smtClean="0"/>
              <a:t>/2.5Pt-2.5Ru (NaBH</a:t>
            </a:r>
            <a:r>
              <a:rPr lang="en-US" sz="2600" b="1" baseline="-25000" dirty="0" smtClean="0"/>
              <a:t>4</a:t>
            </a:r>
            <a:r>
              <a:rPr lang="en-US" sz="2600" b="1" dirty="0"/>
              <a:t> </a:t>
            </a:r>
            <a:r>
              <a:rPr lang="en-US" sz="2600" b="1" dirty="0" smtClean="0"/>
              <a:t>Red.)</a:t>
            </a:r>
            <a:endParaRPr lang="en-US" sz="26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770051" y="781763"/>
            <a:ext cx="759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SAED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446394" y="693969"/>
            <a:ext cx="759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TEM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7985587" y="669294"/>
            <a:ext cx="759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TEM</a:t>
            </a:r>
            <a:endParaRPr lang="en-US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175" y="4884691"/>
            <a:ext cx="11792015" cy="1801886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454260" y="4400316"/>
            <a:ext cx="2613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EDX Mapping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601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38</Words>
  <Application>Microsoft Office PowerPoint</Application>
  <PresentationFormat>Widescreen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chem</dc:creator>
  <cp:lastModifiedBy>chem</cp:lastModifiedBy>
  <cp:revision>1</cp:revision>
  <dcterms:created xsi:type="dcterms:W3CDTF">2021-09-24T18:48:10Z</dcterms:created>
  <dcterms:modified xsi:type="dcterms:W3CDTF">2021-09-24T18:49:29Z</dcterms:modified>
</cp:coreProperties>
</file>