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33" d="100"/>
          <a:sy n="33" d="100"/>
        </p:scale>
        <p:origin x="1902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46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175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8198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3360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221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6570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821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99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046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1179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825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CF7E9-91A8-4CE5-8224-7B68595CA02E}" type="datetimeFigureOut">
              <a:rPr lang="en-US" smtClean="0"/>
              <a:t>9/25/2021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F16314-4368-4D51-9833-30D491A91C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845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330201" y="1597758"/>
            <a:ext cx="11455400" cy="2847242"/>
            <a:chOff x="2286000" y="1661258"/>
            <a:chExt cx="12757295" cy="3167304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651758" y="1661258"/>
              <a:ext cx="3127694" cy="3167303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86000" y="1705864"/>
              <a:ext cx="3124106" cy="3111035"/>
            </a:xfrm>
            <a:prstGeom prst="rect">
              <a:avLst/>
            </a:prstGeom>
          </p:spPr>
        </p:pic>
        <p:grpSp>
          <p:nvGrpSpPr>
            <p:cNvPr id="7" name="Group 6"/>
            <p:cNvGrpSpPr/>
            <p:nvPr/>
          </p:nvGrpSpPr>
          <p:grpSpPr>
            <a:xfrm>
              <a:off x="5432287" y="1685331"/>
              <a:ext cx="3131569" cy="3131569"/>
              <a:chOff x="7878831" y="2381137"/>
              <a:chExt cx="3131569" cy="3131569"/>
            </a:xfrm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78831" y="2381137"/>
                <a:ext cx="3131569" cy="3131569"/>
              </a:xfrm>
              <a:prstGeom prst="rect">
                <a:avLst/>
              </a:prstGeom>
            </p:spPr>
          </p:pic>
          <p:cxnSp>
            <p:nvCxnSpPr>
              <p:cNvPr id="9" name="Straight Connector 8"/>
              <p:cNvCxnSpPr/>
              <p:nvPr/>
            </p:nvCxnSpPr>
            <p:spPr>
              <a:xfrm>
                <a:off x="8080375" y="5308600"/>
                <a:ext cx="657225" cy="0"/>
              </a:xfrm>
              <a:prstGeom prst="line">
                <a:avLst/>
              </a:prstGeom>
              <a:ln w="254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" name="TextBox 9"/>
              <p:cNvSpPr txBox="1"/>
              <p:nvPr/>
            </p:nvSpPr>
            <p:spPr>
              <a:xfrm>
                <a:off x="7981603" y="5041142"/>
                <a:ext cx="98107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400" dirty="0"/>
                  <a:t>50 nm</a:t>
                </a:r>
              </a:p>
            </p:txBody>
          </p:sp>
        </p:grpSp>
        <p:sp>
          <p:nvSpPr>
            <p:cNvPr id="14" name="Rectangle 13"/>
            <p:cNvSpPr/>
            <p:nvPr/>
          </p:nvSpPr>
          <p:spPr>
            <a:xfrm>
              <a:off x="2304083" y="1718030"/>
              <a:ext cx="746343" cy="2978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867546" y="1661259"/>
              <a:ext cx="3175749" cy="3167303"/>
            </a:xfrm>
            <a:prstGeom prst="rect">
              <a:avLst/>
            </a:prstGeom>
          </p:spPr>
        </p:pic>
      </p:grpSp>
      <p:sp>
        <p:nvSpPr>
          <p:cNvPr id="18" name="TextBox 17"/>
          <p:cNvSpPr txBox="1"/>
          <p:nvPr/>
        </p:nvSpPr>
        <p:spPr>
          <a:xfrm>
            <a:off x="3193506" y="125496"/>
            <a:ext cx="49573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Fresh </a:t>
            </a:r>
            <a:r>
              <a:rPr lang="en-US" sz="2600" b="1" dirty="0" smtClean="0"/>
              <a:t>SCS-Ce</a:t>
            </a:r>
            <a:r>
              <a:rPr lang="en-US" sz="2600" b="1" baseline="-25000" dirty="0" smtClean="0"/>
              <a:t>0.9</a:t>
            </a:r>
            <a:r>
              <a:rPr lang="en-US" sz="2600" b="1" dirty="0" smtClean="0"/>
              <a:t>Zr</a:t>
            </a:r>
            <a:r>
              <a:rPr lang="en-US" sz="2600" b="1" baseline="-25000" dirty="0" smtClean="0"/>
              <a:t>0.1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/0.5Pt-0.5Ru</a:t>
            </a:r>
            <a:endParaRPr lang="en-US" sz="2600" b="1" dirty="0"/>
          </a:p>
        </p:txBody>
      </p:sp>
      <p:sp>
        <p:nvSpPr>
          <p:cNvPr id="19" name="TextBox 18"/>
          <p:cNvSpPr txBox="1"/>
          <p:nvPr/>
        </p:nvSpPr>
        <p:spPr>
          <a:xfrm>
            <a:off x="346439" y="1089327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SAED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3193506" y="1102830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040573" y="1079693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8934878" y="1079693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6277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2086" t="25401" r="33821" b="9574"/>
          <a:stretch/>
        </p:blipFill>
        <p:spPr>
          <a:xfrm>
            <a:off x="428172" y="2061417"/>
            <a:ext cx="2957286" cy="31727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17675" t="14789" r="18608" b="10897"/>
          <a:stretch/>
        </p:blipFill>
        <p:spPr>
          <a:xfrm>
            <a:off x="4747986" y="1524344"/>
            <a:ext cx="6250214" cy="41004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8172" y="1155012"/>
            <a:ext cx="259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EDX Mapping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193506" y="125496"/>
            <a:ext cx="49573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Fresh </a:t>
            </a:r>
            <a:r>
              <a:rPr lang="en-US" sz="2600" b="1" dirty="0" smtClean="0"/>
              <a:t>SCS-Ce</a:t>
            </a:r>
            <a:r>
              <a:rPr lang="en-US" sz="2600" b="1" baseline="-25000" dirty="0" smtClean="0"/>
              <a:t>0.9</a:t>
            </a:r>
            <a:r>
              <a:rPr lang="en-US" sz="2600" b="1" dirty="0" smtClean="0"/>
              <a:t>Zr</a:t>
            </a:r>
            <a:r>
              <a:rPr lang="en-US" sz="2600" b="1" baseline="-25000" dirty="0" smtClean="0"/>
              <a:t>0.1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/0.5Pt-0.5Ru</a:t>
            </a:r>
            <a:endParaRPr lang="en-US" sz="2600" b="1" dirty="0"/>
          </a:p>
        </p:txBody>
      </p:sp>
    </p:spTree>
    <p:extLst>
      <p:ext uri="{BB962C8B-B14F-4D97-AF65-F5344CB8AC3E}">
        <p14:creationId xmlns:p14="http://schemas.microsoft.com/office/powerpoint/2010/main" val="25554119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177705" y="1566139"/>
            <a:ext cx="11772995" cy="2789962"/>
            <a:chOff x="165005" y="1591538"/>
            <a:chExt cx="12782742" cy="3145055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585437" y="1625377"/>
              <a:ext cx="3111215" cy="3111215"/>
            </a:xfrm>
            <a:prstGeom prst="rect">
              <a:avLst/>
            </a:prstGeom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005" y="1609025"/>
              <a:ext cx="3149378" cy="3127568"/>
            </a:xfrm>
            <a:prstGeom prst="rect">
              <a:avLst/>
            </a:prstGeom>
          </p:spPr>
        </p:pic>
        <p:cxnSp>
          <p:nvCxnSpPr>
            <p:cNvPr id="6" name="Straight Connector 5"/>
            <p:cNvCxnSpPr/>
            <p:nvPr/>
          </p:nvCxnSpPr>
          <p:spPr>
            <a:xfrm>
              <a:off x="1752621" y="4271258"/>
              <a:ext cx="657225" cy="0"/>
            </a:xfrm>
            <a:prstGeom prst="line">
              <a:avLst/>
            </a:prstGeom>
            <a:ln w="25400">
              <a:solidFill>
                <a:schemeClr val="accent3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" t="28920" r="47096" b="17855"/>
            <a:stretch/>
          </p:blipFill>
          <p:spPr>
            <a:xfrm>
              <a:off x="3364021" y="1602871"/>
              <a:ext cx="3133321" cy="3133722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3364162" y="4316255"/>
              <a:ext cx="981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50 nm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3452258" y="4604957"/>
              <a:ext cx="657225" cy="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9820399" y="1591538"/>
              <a:ext cx="3127348" cy="3127348"/>
            </a:xfrm>
            <a:prstGeom prst="rect">
              <a:avLst/>
            </a:prstGeom>
          </p:spPr>
        </p:pic>
        <p:sp>
          <p:nvSpPr>
            <p:cNvPr id="15" name="Rectangle 14"/>
            <p:cNvSpPr/>
            <p:nvPr/>
          </p:nvSpPr>
          <p:spPr>
            <a:xfrm>
              <a:off x="195368" y="1645475"/>
              <a:ext cx="746343" cy="29789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193506" y="125496"/>
            <a:ext cx="49573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Aged SCS-Ce</a:t>
            </a:r>
            <a:r>
              <a:rPr lang="en-US" sz="2600" b="1" baseline="-25000" dirty="0" smtClean="0"/>
              <a:t>0.9</a:t>
            </a:r>
            <a:r>
              <a:rPr lang="en-US" sz="2600" b="1" dirty="0" smtClean="0"/>
              <a:t>Zr</a:t>
            </a:r>
            <a:r>
              <a:rPr lang="en-US" sz="2600" b="1" baseline="-25000" dirty="0" smtClean="0"/>
              <a:t>0.1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/0.5Pt-0.5Ru</a:t>
            </a:r>
            <a:endParaRPr lang="en-US" sz="26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346439" y="1089327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SAED</a:t>
            </a:r>
            <a:endParaRPr 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3193506" y="1102830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6090968" y="1102830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9073596" y="1103386"/>
            <a:ext cx="7593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TEM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1469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193506" y="125496"/>
            <a:ext cx="49573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/>
              <a:t>Aged SCS-Ce</a:t>
            </a:r>
            <a:r>
              <a:rPr lang="en-US" sz="2600" b="1" baseline="-25000" dirty="0" smtClean="0"/>
              <a:t>0.9</a:t>
            </a:r>
            <a:r>
              <a:rPr lang="en-US" sz="2600" b="1" dirty="0" smtClean="0"/>
              <a:t>Zr</a:t>
            </a:r>
            <a:r>
              <a:rPr lang="en-US" sz="2600" b="1" baseline="-25000" dirty="0" smtClean="0"/>
              <a:t>0.1</a:t>
            </a:r>
            <a:r>
              <a:rPr lang="en-US" sz="2600" b="1" dirty="0" smtClean="0"/>
              <a:t>O</a:t>
            </a:r>
            <a:r>
              <a:rPr lang="en-US" sz="2600" b="1" baseline="-25000" dirty="0" smtClean="0"/>
              <a:t>2</a:t>
            </a:r>
            <a:r>
              <a:rPr lang="en-US" sz="2600" b="1" dirty="0" smtClean="0"/>
              <a:t>/0.5Pt-0.5Ru</a:t>
            </a:r>
            <a:endParaRPr lang="en-US" sz="2600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/>
          <a:srcRect l="31623" t="24531" r="33389" b="9985"/>
          <a:stretch/>
        </p:blipFill>
        <p:spPr>
          <a:xfrm>
            <a:off x="627270" y="1985602"/>
            <a:ext cx="3397622" cy="35769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l="23957" t="14264" r="24578" b="25794"/>
          <a:stretch/>
        </p:blipFill>
        <p:spPr>
          <a:xfrm>
            <a:off x="4836889" y="1350602"/>
            <a:ext cx="7024911" cy="46025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9766" y="1117104"/>
            <a:ext cx="2593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EDX Mapping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925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24</Words>
  <Application>Microsoft Office PowerPoint</Application>
  <PresentationFormat>Widescreen</PresentationFormat>
  <Paragraphs>16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HP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chem</dc:creator>
  <cp:lastModifiedBy>chem</cp:lastModifiedBy>
  <cp:revision>3</cp:revision>
  <dcterms:created xsi:type="dcterms:W3CDTF">2021-09-24T18:57:08Z</dcterms:created>
  <dcterms:modified xsi:type="dcterms:W3CDTF">2021-09-24T19:21:31Z</dcterms:modified>
</cp:coreProperties>
</file>