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>
        <p:scale>
          <a:sx n="66" d="100"/>
          <a:sy n="66" d="100"/>
        </p:scale>
        <p:origin x="58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4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2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0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9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4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6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0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7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3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8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9F124-675D-4791-9D35-85262DD72A88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692B-569D-477B-9528-D73DC685D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3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970" y="725283"/>
            <a:ext cx="8853887" cy="26990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9082" y="4036140"/>
            <a:ext cx="8049775" cy="268325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193506" y="125496"/>
            <a:ext cx="63714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SCS-Ce</a:t>
            </a:r>
            <a:r>
              <a:rPr lang="en-US" sz="2600" b="1" baseline="-25000" dirty="0" smtClean="0"/>
              <a:t>0.9</a:t>
            </a:r>
            <a:r>
              <a:rPr lang="en-US" sz="2600" b="1" dirty="0" smtClean="0"/>
              <a:t>Zr</a:t>
            </a:r>
            <a:r>
              <a:rPr lang="en-US" sz="2600" b="1" baseline="-25000" dirty="0" smtClean="0"/>
              <a:t>0.1</a:t>
            </a:r>
            <a:r>
              <a:rPr lang="en-US" sz="2600" b="1" dirty="0" smtClean="0"/>
              <a:t>O</a:t>
            </a:r>
            <a:r>
              <a:rPr lang="en-US" sz="2600" b="1" baseline="-25000" dirty="0" smtClean="0"/>
              <a:t>2</a:t>
            </a:r>
            <a:r>
              <a:rPr lang="en-US" sz="2600" b="1" dirty="0" smtClean="0"/>
              <a:t>/2.5Pt-2.5Ru (NaBH</a:t>
            </a:r>
            <a:r>
              <a:rPr lang="en-US" sz="2600" b="1" baseline="-25000" dirty="0" smtClean="0"/>
              <a:t>4</a:t>
            </a:r>
            <a:r>
              <a:rPr lang="en-US" sz="2600" b="1" dirty="0" smtClean="0"/>
              <a:t> Red.)</a:t>
            </a:r>
            <a:endParaRPr lang="en-US" sz="2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3734" y="1685501"/>
            <a:ext cx="20243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Fresh Sample</a:t>
            </a:r>
            <a:endParaRPr lang="en-US" sz="2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3734" y="4885326"/>
            <a:ext cx="20243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Aged Sample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40715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chem</dc:creator>
  <cp:lastModifiedBy>chem</cp:lastModifiedBy>
  <cp:revision>1</cp:revision>
  <dcterms:created xsi:type="dcterms:W3CDTF">2021-09-25T03:48:18Z</dcterms:created>
  <dcterms:modified xsi:type="dcterms:W3CDTF">2021-09-25T03:52:47Z</dcterms:modified>
</cp:coreProperties>
</file>