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tiff" ContentType="image/tiff"/>
  <Default Extension="tmp" ContentType="image/png"/>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59" r:id="rId1"/>
  </p:sldMasterIdLst>
  <p:sldIdLst>
    <p:sldId id="256" r:id="rId2"/>
    <p:sldId id="257" r:id="rId3"/>
    <p:sldId id="258" r:id="rId4"/>
    <p:sldId id="421" r:id="rId5"/>
    <p:sldId id="425" r:id="rId6"/>
    <p:sldId id="423" r:id="rId7"/>
    <p:sldId id="420" r:id="rId8"/>
    <p:sldId id="424" r:id="rId9"/>
    <p:sldId id="275" r:id="rId10"/>
    <p:sldId id="427" r:id="rId11"/>
    <p:sldId id="428" r:id="rId12"/>
    <p:sldId id="429" r:id="rId13"/>
    <p:sldId id="430" r:id="rId14"/>
    <p:sldId id="426" r:id="rId15"/>
    <p:sldId id="416" r:id="rId16"/>
    <p:sldId id="281" r:id="rId17"/>
    <p:sldId id="287" r:id="rId18"/>
  </p:sldIdLst>
  <p:sldSz cx="9144000" cy="6858000" type="screen4x3"/>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04" d="100"/>
          <a:sy n="104" d="100"/>
        </p:scale>
        <p:origin x="76"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file:///C:\Work\HKU\KD\Statistics\Linear%20Regression.xlsx" TargetMode="External"/><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915" b="0" i="0" u="none" strike="noStrike" kern="1200" spc="0" baseline="0">
                <a:solidFill>
                  <a:schemeClr val="tx1">
                    <a:lumMod val="65000"/>
                    <a:lumOff val="35000"/>
                  </a:schemeClr>
                </a:solidFill>
                <a:latin typeface="+mn-lt"/>
                <a:ea typeface="+mn-ea"/>
                <a:cs typeface="+mn-cs"/>
              </a:defRPr>
            </a:pPr>
            <a:r>
              <a:rPr lang="en-US" dirty="0"/>
              <a:t>Population in Hong Kong</a:t>
            </a:r>
          </a:p>
        </c:rich>
      </c:tx>
      <c:overlay val="0"/>
      <c:spPr>
        <a:noFill/>
        <a:ln>
          <a:noFill/>
        </a:ln>
        <a:effectLst/>
      </c:spPr>
      <c:txPr>
        <a:bodyPr rot="0" spcFirstLastPara="1" vertOverflow="ellipsis" vert="horz" wrap="square" anchor="ctr" anchorCtr="1"/>
        <a:lstStyle/>
        <a:p>
          <a:pPr>
            <a:defRPr sz="1915"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ofPieChart>
        <c:ofPieType val="bar"/>
        <c:varyColors val="1"/>
        <c:ser>
          <c:idx val="0"/>
          <c:order val="0"/>
          <c:tx>
            <c:strRef>
              <c:f>Sheet1!$B$1</c:f>
              <c:strCache>
                <c:ptCount val="1"/>
                <c:pt idx="0">
                  <c:v>Sales</c:v>
                </c:pt>
              </c:strCache>
            </c:strRef>
          </c:tx>
          <c:dPt>
            <c:idx val="0"/>
            <c:bubble3D val="0"/>
            <c:spPr>
              <a:solidFill>
                <a:schemeClr val="bg1">
                  <a:lumMod val="85000"/>
                </a:schemeClr>
              </a:solidFill>
              <a:ln w="19050">
                <a:solidFill>
                  <a:schemeClr val="lt1"/>
                </a:solidFill>
              </a:ln>
              <a:effectLst/>
            </c:spPr>
            <c:extLst>
              <c:ext xmlns:c16="http://schemas.microsoft.com/office/drawing/2014/chart" uri="{C3380CC4-5D6E-409C-BE32-E72D297353CC}">
                <c16:uniqueId val="{00000002-0654-4760-A959-4AC1568D111C}"/>
              </c:ext>
            </c:extLst>
          </c:dPt>
          <c:dPt>
            <c:idx val="1"/>
            <c:bubble3D val="0"/>
            <c:spPr>
              <a:solidFill>
                <a:schemeClr val="accent5">
                  <a:lumMod val="20000"/>
                  <a:lumOff val="80000"/>
                </a:schemeClr>
              </a:solidFill>
              <a:ln w="19050">
                <a:solidFill>
                  <a:schemeClr val="lt1"/>
                </a:solidFill>
              </a:ln>
              <a:effectLst/>
            </c:spPr>
            <c:extLst>
              <c:ext xmlns:c16="http://schemas.microsoft.com/office/drawing/2014/chart" uri="{C3380CC4-5D6E-409C-BE32-E72D297353CC}">
                <c16:uniqueId val="{00000003-7C71-4992-A949-941858F0C862}"/>
              </c:ext>
            </c:extLst>
          </c:dPt>
          <c:dPt>
            <c:idx val="2"/>
            <c:bubble3D val="0"/>
            <c:spPr>
              <a:solidFill>
                <a:schemeClr val="accent6"/>
              </a:solidFill>
              <a:ln w="19050">
                <a:solidFill>
                  <a:schemeClr val="lt1"/>
                </a:solidFill>
              </a:ln>
              <a:effectLst/>
            </c:spPr>
            <c:extLst>
              <c:ext xmlns:c16="http://schemas.microsoft.com/office/drawing/2014/chart" uri="{C3380CC4-5D6E-409C-BE32-E72D297353CC}">
                <c16:uniqueId val="{00000001-0654-4760-A959-4AC1568D111C}"/>
              </c:ext>
            </c:extLst>
          </c:dPt>
          <c:cat>
            <c:strRef>
              <c:f>Sheet1!$A$2:$A$3</c:f>
              <c:strCache>
                <c:ptCount val="2"/>
                <c:pt idx="0">
                  <c:v>Total Population in HK</c:v>
                </c:pt>
                <c:pt idx="1">
                  <c:v>Population Above 65 years old</c:v>
                </c:pt>
              </c:strCache>
            </c:strRef>
          </c:cat>
          <c:val>
            <c:numRef>
              <c:f>Sheet1!$B$2:$B$3</c:f>
              <c:numCache>
                <c:formatCode>General</c:formatCode>
                <c:ptCount val="2"/>
                <c:pt idx="0">
                  <c:v>700</c:v>
                </c:pt>
                <c:pt idx="1">
                  <c:v>120</c:v>
                </c:pt>
              </c:numCache>
            </c:numRef>
          </c:val>
          <c:extLst>
            <c:ext xmlns:c16="http://schemas.microsoft.com/office/drawing/2014/chart" uri="{C3380CC4-5D6E-409C-BE32-E72D297353CC}">
              <c16:uniqueId val="{00000000-0654-4760-A959-4AC1568D111C}"/>
            </c:ext>
          </c:extLst>
        </c:ser>
        <c:dLbls>
          <c:showLegendKey val="0"/>
          <c:showVal val="0"/>
          <c:showCatName val="0"/>
          <c:showSerName val="0"/>
          <c:showPercent val="0"/>
          <c:showBubbleSize val="0"/>
          <c:showLeaderLines val="1"/>
        </c:dLbls>
        <c:gapWidth val="100"/>
        <c:secondPieSize val="75"/>
        <c:serLines>
          <c:spPr>
            <a:ln w="9525" cap="flat" cmpd="sng" algn="ctr">
              <a:solidFill>
                <a:schemeClr val="tx1">
                  <a:lumMod val="35000"/>
                  <a:lumOff val="65000"/>
                </a:schemeClr>
              </a:solidFill>
              <a:round/>
            </a:ln>
            <a:effectLst/>
          </c:spPr>
        </c:serLines>
      </c:ofPieChart>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scatterChart>
        <c:scatterStyle val="lineMarker"/>
        <c:varyColors val="0"/>
        <c:ser>
          <c:idx val="0"/>
          <c:order val="0"/>
          <c:spPr>
            <a:ln w="25400" cap="rnd">
              <a:noFill/>
              <a:round/>
            </a:ln>
            <a:effectLst/>
          </c:spPr>
          <c:marker>
            <c:symbol val="circle"/>
            <c:size val="5"/>
            <c:spPr>
              <a:solidFill>
                <a:schemeClr val="accent1"/>
              </a:solidFill>
              <a:ln w="9525">
                <a:solidFill>
                  <a:schemeClr val="accent1"/>
                </a:solidFill>
              </a:ln>
              <a:effectLst/>
            </c:spPr>
          </c:marker>
          <c:trendline>
            <c:spPr>
              <a:ln w="19050" cap="rnd">
                <a:solidFill>
                  <a:schemeClr val="accent1"/>
                </a:solidFill>
                <a:prstDash val="sysDot"/>
              </a:ln>
              <a:effectLst/>
            </c:spPr>
            <c:trendlineType val="linear"/>
            <c:dispRSqr val="0"/>
            <c:dispEq val="0"/>
          </c:trendline>
          <c:trendline>
            <c:spPr>
              <a:ln w="19050" cap="rnd">
                <a:solidFill>
                  <a:schemeClr val="accent1"/>
                </a:solidFill>
                <a:prstDash val="sysDot"/>
              </a:ln>
              <a:effectLst/>
            </c:spPr>
            <c:trendlineType val="linear"/>
            <c:dispRSqr val="1"/>
            <c:dispEq val="1"/>
            <c:trendlineLbl>
              <c:layout>
                <c:manualLayout>
                  <c:x val="0.16199380536071145"/>
                  <c:y val="0.38771440114032213"/>
                </c:manualLayout>
              </c:layout>
              <c:tx>
                <c:rich>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r>
                      <a:rPr lang="en-US" sz="1800" b="1" baseline="0" dirty="0"/>
                      <a:t>y = 1.1494x - 430.03</a:t>
                    </a:r>
                    <a:br>
                      <a:rPr lang="en-US" sz="1800" b="1" baseline="0" dirty="0"/>
                    </a:br>
                    <a:r>
                      <a:rPr lang="en-US" sz="1800" b="1" baseline="0" dirty="0"/>
                      <a:t>R² = 0.9245</a:t>
                    </a:r>
                    <a:endParaRPr lang="en-US" sz="1800" b="1" dirty="0"/>
                  </a:p>
                </c:rich>
              </c:tx>
              <c:numFmt formatCode="General" sourceLinked="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trendlineLbl>
          </c:trendline>
          <c:xVal>
            <c:numRef>
              <c:f>Sheet1!$B$4:$B$21</c:f>
              <c:numCache>
                <c:formatCode>General</c:formatCode>
                <c:ptCount val="18"/>
                <c:pt idx="0">
                  <c:v>1250.155</c:v>
                </c:pt>
                <c:pt idx="1">
                  <c:v>1218.2529999999999</c:v>
                </c:pt>
                <c:pt idx="2">
                  <c:v>1568.2260000000001</c:v>
                </c:pt>
                <c:pt idx="3">
                  <c:v>1012.854</c:v>
                </c:pt>
                <c:pt idx="4">
                  <c:v>1121.261</c:v>
                </c:pt>
                <c:pt idx="5">
                  <c:v>1235.211</c:v>
                </c:pt>
                <c:pt idx="6">
                  <c:v>2306.7020000000002</c:v>
                </c:pt>
                <c:pt idx="7">
                  <c:v>2507.8159999999998</c:v>
                </c:pt>
                <c:pt idx="8">
                  <c:v>2406.5790000000002</c:v>
                </c:pt>
                <c:pt idx="9">
                  <c:v>1395.2860000000001</c:v>
                </c:pt>
                <c:pt idx="10">
                  <c:v>2204.2249999999999</c:v>
                </c:pt>
                <c:pt idx="11">
                  <c:v>1748.779</c:v>
                </c:pt>
                <c:pt idx="12">
                  <c:v>1211.9079999999999</c:v>
                </c:pt>
                <c:pt idx="13">
                  <c:v>1176.798</c:v>
                </c:pt>
                <c:pt idx="14">
                  <c:v>1392.7760000000001</c:v>
                </c:pt>
                <c:pt idx="15">
                  <c:v>1536.211</c:v>
                </c:pt>
                <c:pt idx="16">
                  <c:v>1983.451</c:v>
                </c:pt>
                <c:pt idx="17">
                  <c:v>2069.9450000000002</c:v>
                </c:pt>
              </c:numCache>
            </c:numRef>
          </c:xVal>
          <c:yVal>
            <c:numRef>
              <c:f>Sheet1!$C$4:$C$21</c:f>
              <c:numCache>
                <c:formatCode>General</c:formatCode>
                <c:ptCount val="18"/>
                <c:pt idx="0">
                  <c:v>1049.7</c:v>
                </c:pt>
                <c:pt idx="1">
                  <c:v>929.18</c:v>
                </c:pt>
                <c:pt idx="2">
                  <c:v>1350.46</c:v>
                </c:pt>
                <c:pt idx="3">
                  <c:v>1015.52</c:v>
                </c:pt>
                <c:pt idx="4">
                  <c:v>933.15</c:v>
                </c:pt>
                <c:pt idx="5">
                  <c:v>1218.31</c:v>
                </c:pt>
                <c:pt idx="6">
                  <c:v>2345.0700000000002</c:v>
                </c:pt>
                <c:pt idx="7">
                  <c:v>2574.4699999999998</c:v>
                </c:pt>
                <c:pt idx="8">
                  <c:v>2317.4699999999998</c:v>
                </c:pt>
                <c:pt idx="9">
                  <c:v>838.56</c:v>
                </c:pt>
                <c:pt idx="10">
                  <c:v>1991.76</c:v>
                </c:pt>
                <c:pt idx="11">
                  <c:v>1317.1</c:v>
                </c:pt>
                <c:pt idx="12">
                  <c:v>991.37</c:v>
                </c:pt>
                <c:pt idx="13">
                  <c:v>793.79</c:v>
                </c:pt>
                <c:pt idx="14">
                  <c:v>968.68</c:v>
                </c:pt>
                <c:pt idx="15">
                  <c:v>1415.21</c:v>
                </c:pt>
                <c:pt idx="16">
                  <c:v>1957.9</c:v>
                </c:pt>
                <c:pt idx="17">
                  <c:v>1983.15</c:v>
                </c:pt>
              </c:numCache>
            </c:numRef>
          </c:yVal>
          <c:smooth val="0"/>
          <c:extLst>
            <c:ext xmlns:c16="http://schemas.microsoft.com/office/drawing/2014/chart" uri="{C3380CC4-5D6E-409C-BE32-E72D297353CC}">
              <c16:uniqueId val="{00000002-B7A4-406C-AE8B-1A628424DC1D}"/>
            </c:ext>
          </c:extLst>
        </c:ser>
        <c:dLbls>
          <c:showLegendKey val="0"/>
          <c:showVal val="0"/>
          <c:showCatName val="0"/>
          <c:showSerName val="0"/>
          <c:showPercent val="0"/>
          <c:showBubbleSize val="0"/>
        </c:dLbls>
        <c:axId val="596742752"/>
        <c:axId val="601054032"/>
      </c:scatterChart>
      <c:valAx>
        <c:axId val="596742752"/>
        <c:scaling>
          <c:orientation val="minMax"/>
        </c:scaling>
        <c:delete val="0"/>
        <c:axPos val="b"/>
        <c:majorGridlines>
          <c:spPr>
            <a:ln w="9525" cap="flat" cmpd="sng" algn="ctr">
              <a:solidFill>
                <a:schemeClr val="tx1">
                  <a:lumMod val="15000"/>
                  <a:lumOff val="85000"/>
                </a:schemeClr>
              </a:solidFill>
              <a:round/>
            </a:ln>
            <a:effectLst/>
          </c:spPr>
        </c:majorGridlines>
        <c:title>
          <c:tx>
            <c:rich>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HK" dirty="0"/>
                  <a:t>Self-developed code </a:t>
                </a:r>
                <a:r>
                  <a:rPr lang="en-HK" baseline="0" dirty="0"/>
                  <a:t>Simulation (Newtons)</a:t>
                </a:r>
                <a:endParaRPr lang="en-HK" dirty="0"/>
              </a:p>
            </c:rich>
          </c:tx>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01054032"/>
        <c:crosses val="autoZero"/>
        <c:crossBetween val="midCat"/>
      </c:valAx>
      <c:valAx>
        <c:axId val="601054032"/>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HK" dirty="0"/>
                  <a:t>Abaqus</a:t>
                </a:r>
                <a:r>
                  <a:rPr lang="en-HK" baseline="0" dirty="0"/>
                  <a:t> QCT Simulation (Newtons)</a:t>
                </a:r>
                <a:endParaRPr lang="en-HK" dirty="0"/>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596742752"/>
        <c:crosses val="autoZero"/>
        <c:crossBetween val="midCat"/>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333">
  <cs:axisTitle>
    <cs:lnRef idx="0"/>
    <cs:fillRef idx="0"/>
    <cs:effectRef idx="0"/>
    <cs:fontRef idx="minor">
      <a:schemeClr val="tx1">
        <a:lumMod val="65000"/>
        <a:lumOff val="35000"/>
      </a:schemeClr>
    </cs:fontRef>
    <cs:defRPr sz="1197"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65000"/>
        <a:lumOff val="3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50000"/>
            <a:lumOff val="50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solidFill>
        <a:schemeClr val="phClr"/>
      </a:solidFill>
      <a:ln w="19050">
        <a:solidFill>
          <a:schemeClr val="lt1"/>
        </a:solidFill>
      </a:ln>
    </cs:spPr>
  </cs:dataPoint>
  <cs:dataPoint3D>
    <cs:lnRef idx="0"/>
    <cs:fillRef idx="0">
      <cs:styleClr val="auto"/>
    </cs:fillRef>
    <cs:effectRef idx="0"/>
    <cs:fontRef idx="minor">
      <a:schemeClr val="tx1"/>
    </cs:fontRef>
    <cs:spPr>
      <a:solidFill>
        <a:schemeClr val="phClr"/>
      </a:solidFill>
      <a:ln w="1905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fillRef idx="0">
      <cs:styleClr val="auto"/>
    </cs:fillRef>
    <cs:effectRef idx="0"/>
    <cs:fontRef idx="minor">
      <a:schemeClr val="tx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915" b="0" kern="1200" spc="0" baseline="0"/>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標題投影片" type="title">
  <p:cSld name="TITLE">
    <p:spTree>
      <p:nvGrpSpPr>
        <p:cNvPr id="1" name="Shape 13"/>
        <p:cNvGrpSpPr/>
        <p:nvPr/>
      </p:nvGrpSpPr>
      <p:grpSpPr>
        <a:xfrm>
          <a:off x="0" y="0"/>
          <a:ext cx="0" cy="0"/>
          <a:chOff x="0" y="0"/>
          <a:chExt cx="0" cy="0"/>
        </a:xfrm>
      </p:grpSpPr>
      <p:sp>
        <p:nvSpPr>
          <p:cNvPr id="14" name="Google Shape;14;p2"/>
          <p:cNvSpPr txBox="1">
            <a:spLocks noGrp="1"/>
          </p:cNvSpPr>
          <p:nvPr>
            <p:ph type="ctrTitle"/>
          </p:nvPr>
        </p:nvSpPr>
        <p:spPr>
          <a:xfrm>
            <a:off x="685800" y="2130425"/>
            <a:ext cx="7772400" cy="1470025"/>
          </a:xfrm>
          <a:prstGeom prst="rect">
            <a:avLst/>
          </a:prstGeom>
          <a:noFill/>
          <a:ln>
            <a:noFill/>
          </a:ln>
        </p:spPr>
        <p:txBody>
          <a:bodyPr spcFirstLastPara="1" wrap="square" lIns="91425" tIns="91425" rIns="91425" bIns="91425" anchor="ctr" anchorCtr="0"/>
          <a:lstStyle>
            <a:lvl1pPr marL="0" marR="0" lvl="0" indent="0" algn="ctr" rtl="0">
              <a:spcBef>
                <a:spcPts val="0"/>
              </a:spcBef>
              <a:spcAft>
                <a:spcPts val="0"/>
              </a:spcAft>
              <a:buClr>
                <a:srgbClr val="C00000"/>
              </a:buClr>
              <a:buSzPts val="1400"/>
              <a:buFont typeface="Calibri"/>
              <a:buNone/>
              <a:defRPr sz="3200" b="0" i="0" u="none" strike="noStrike" cap="none">
                <a:solidFill>
                  <a:srgbClr val="C00000"/>
                </a:solidFill>
                <a:latin typeface="Calibri"/>
                <a:ea typeface="Calibri"/>
                <a:cs typeface="Calibri"/>
                <a:sym typeface="Calibri"/>
              </a:defRPr>
            </a:lvl1pPr>
            <a:lvl2pPr lvl="1" indent="0">
              <a:spcBef>
                <a:spcPts val="0"/>
              </a:spcBef>
              <a:spcAft>
                <a:spcPts val="0"/>
              </a:spcAft>
              <a:buSzPts val="1400"/>
              <a:buNone/>
              <a:defRPr sz="1800"/>
            </a:lvl2pPr>
            <a:lvl3pPr lvl="2" indent="0">
              <a:spcBef>
                <a:spcPts val="0"/>
              </a:spcBef>
              <a:spcAft>
                <a:spcPts val="0"/>
              </a:spcAft>
              <a:buSzPts val="1400"/>
              <a:buNone/>
              <a:defRPr sz="1800"/>
            </a:lvl3pPr>
            <a:lvl4pPr lvl="3" indent="0">
              <a:spcBef>
                <a:spcPts val="0"/>
              </a:spcBef>
              <a:spcAft>
                <a:spcPts val="0"/>
              </a:spcAft>
              <a:buSzPts val="1400"/>
              <a:buNone/>
              <a:defRPr sz="1800"/>
            </a:lvl4pPr>
            <a:lvl5pPr lvl="4" indent="0">
              <a:spcBef>
                <a:spcPts val="0"/>
              </a:spcBef>
              <a:spcAft>
                <a:spcPts val="0"/>
              </a:spcAft>
              <a:buSzPts val="1400"/>
              <a:buNone/>
              <a:defRPr sz="1800"/>
            </a:lvl5pPr>
            <a:lvl6pPr lvl="5" indent="0">
              <a:spcBef>
                <a:spcPts val="0"/>
              </a:spcBef>
              <a:spcAft>
                <a:spcPts val="0"/>
              </a:spcAft>
              <a:buSzPts val="1400"/>
              <a:buNone/>
              <a:defRPr sz="1800"/>
            </a:lvl6pPr>
            <a:lvl7pPr lvl="6" indent="0">
              <a:spcBef>
                <a:spcPts val="0"/>
              </a:spcBef>
              <a:spcAft>
                <a:spcPts val="0"/>
              </a:spcAft>
              <a:buSzPts val="1400"/>
              <a:buNone/>
              <a:defRPr sz="1800"/>
            </a:lvl7pPr>
            <a:lvl8pPr lvl="7" indent="0">
              <a:spcBef>
                <a:spcPts val="0"/>
              </a:spcBef>
              <a:spcAft>
                <a:spcPts val="0"/>
              </a:spcAft>
              <a:buSzPts val="1400"/>
              <a:buNone/>
              <a:defRPr sz="1800"/>
            </a:lvl8pPr>
            <a:lvl9pPr lvl="8" indent="0">
              <a:spcBef>
                <a:spcPts val="0"/>
              </a:spcBef>
              <a:spcAft>
                <a:spcPts val="0"/>
              </a:spcAft>
              <a:buSzPts val="1400"/>
              <a:buNone/>
              <a:defRPr sz="1800"/>
            </a:lvl9pPr>
          </a:lstStyle>
          <a:p>
            <a:r>
              <a:rPr lang="en-US"/>
              <a:t>Click to edit Master title style</a:t>
            </a:r>
            <a:endParaRPr/>
          </a:p>
        </p:txBody>
      </p:sp>
      <p:sp>
        <p:nvSpPr>
          <p:cNvPr id="15" name="Google Shape;15;p2"/>
          <p:cNvSpPr txBox="1">
            <a:spLocks noGrp="1"/>
          </p:cNvSpPr>
          <p:nvPr>
            <p:ph type="subTitle" idx="1"/>
          </p:nvPr>
        </p:nvSpPr>
        <p:spPr>
          <a:xfrm>
            <a:off x="1371600" y="3886200"/>
            <a:ext cx="6400800" cy="1752600"/>
          </a:xfrm>
          <a:prstGeom prst="rect">
            <a:avLst/>
          </a:prstGeom>
          <a:noFill/>
          <a:ln>
            <a:noFill/>
          </a:ln>
        </p:spPr>
        <p:txBody>
          <a:bodyPr spcFirstLastPara="1" wrap="square" lIns="91425" tIns="91425" rIns="91425" bIns="91425" anchor="t" anchorCtr="0"/>
          <a:lstStyle>
            <a:lvl1pPr marL="0" marR="0" lvl="0" indent="0" algn="ctr" rtl="0">
              <a:spcBef>
                <a:spcPts val="640"/>
              </a:spcBef>
              <a:spcAft>
                <a:spcPts val="0"/>
              </a:spcAft>
              <a:buClr>
                <a:srgbClr val="888888"/>
              </a:buClr>
              <a:buSzPts val="1920"/>
              <a:buFont typeface="Noto Sans Symbols"/>
              <a:buNone/>
              <a:defRPr sz="3200" b="0" i="0" u="none" strike="noStrike" cap="none">
                <a:solidFill>
                  <a:srgbClr val="888888"/>
                </a:solidFill>
                <a:latin typeface="Calibri"/>
                <a:ea typeface="Calibri"/>
                <a:cs typeface="Calibri"/>
                <a:sym typeface="Calibri"/>
              </a:defRPr>
            </a:lvl1pPr>
            <a:lvl2pPr marL="457200" marR="0" lvl="1" indent="0" algn="ctr" rtl="0">
              <a:spcBef>
                <a:spcPts val="560"/>
              </a:spcBef>
              <a:spcAft>
                <a:spcPts val="0"/>
              </a:spcAft>
              <a:buClr>
                <a:srgbClr val="888888"/>
              </a:buClr>
              <a:buSzPts val="2240"/>
              <a:buFont typeface="Arial"/>
              <a:buNone/>
              <a:defRPr sz="2800" b="0" i="0" u="none" strike="noStrike" cap="none">
                <a:solidFill>
                  <a:srgbClr val="888888"/>
                </a:solidFill>
                <a:latin typeface="Calibri"/>
                <a:ea typeface="Calibri"/>
                <a:cs typeface="Calibri"/>
                <a:sym typeface="Calibri"/>
              </a:defRPr>
            </a:lvl2pPr>
            <a:lvl3pPr marL="914400" marR="0" lvl="2" indent="0" algn="ctr" rtl="0">
              <a:spcBef>
                <a:spcPts val="480"/>
              </a:spcBef>
              <a:spcAft>
                <a:spcPts val="0"/>
              </a:spcAft>
              <a:buClr>
                <a:srgbClr val="888888"/>
              </a:buClr>
              <a:buSzPts val="2400"/>
              <a:buFont typeface="Arial"/>
              <a:buNone/>
              <a:defRPr sz="2400" b="0" i="0" u="none" strike="noStrike" cap="none">
                <a:solidFill>
                  <a:srgbClr val="888888"/>
                </a:solidFill>
                <a:latin typeface="Calibri"/>
                <a:ea typeface="Calibri"/>
                <a:cs typeface="Calibri"/>
                <a:sym typeface="Calibri"/>
              </a:defRPr>
            </a:lvl3pPr>
            <a:lvl4pPr marL="1371600" marR="0" lvl="3" indent="0" algn="ctr" rtl="0">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4pPr>
            <a:lvl5pPr marL="1828800" marR="0" lvl="4" indent="0" algn="ctr" rtl="0">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5pPr>
            <a:lvl6pPr marL="2286000" marR="0" lvl="5" indent="0" algn="ctr" rtl="0">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6pPr>
            <a:lvl7pPr marL="2743200" marR="0" lvl="6" indent="0" algn="ctr" rtl="0">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7pPr>
            <a:lvl8pPr marL="3200400" marR="0" lvl="7" indent="0" algn="ctr" rtl="0">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8pPr>
            <a:lvl9pPr marL="3657600" marR="0" lvl="8" indent="0" algn="ctr" rtl="0">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9pPr>
          </a:lstStyle>
          <a:p>
            <a:r>
              <a:rPr lang="en-US"/>
              <a:t>Click to edit Master subtitle style</a:t>
            </a:r>
            <a:endParaRPr/>
          </a:p>
        </p:txBody>
      </p:sp>
      <p:sp>
        <p:nvSpPr>
          <p:cNvPr id="16" name="Google Shape;16;p2"/>
          <p:cNvSpPr txBox="1">
            <a:spLocks noGrp="1"/>
          </p:cNvSpPr>
          <p:nvPr>
            <p:ph type="dt" idx="10"/>
          </p:nvPr>
        </p:nvSpPr>
        <p:spPr>
          <a:xfrm>
            <a:off x="457200" y="5772761"/>
            <a:ext cx="2133600" cy="365125"/>
          </a:xfrm>
          <a:prstGeom prst="rect">
            <a:avLst/>
          </a:prstGeom>
          <a:noFill/>
          <a:ln>
            <a:noFill/>
          </a:ln>
        </p:spPr>
        <p:txBody>
          <a:bodyPr spcFirstLastPara="1" wrap="square" lIns="91425" tIns="91425" rIns="91425" bIns="91425" anchor="ctr" anchorCtr="0"/>
          <a:lstStyle>
            <a:lvl1pPr marL="0" marR="0" lvl="0" indent="0" algn="l" rtl="0">
              <a:spcBef>
                <a:spcPts val="0"/>
              </a:spcBef>
              <a:spcAft>
                <a:spcPts val="0"/>
              </a:spcAft>
              <a:buSzPts val="1400"/>
              <a:buNone/>
              <a:defRPr sz="1200">
                <a:solidFill>
                  <a:srgbClr val="888888"/>
                </a:solidFill>
                <a:latin typeface="Calibri"/>
                <a:ea typeface="Calibri"/>
                <a:cs typeface="Calibri"/>
                <a:sym typeface="Calibri"/>
              </a:defRPr>
            </a:lvl1pPr>
            <a:lvl2pPr marL="457200" marR="0" lvl="1"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7" name="Google Shape;17;p2"/>
          <p:cNvSpPr txBox="1">
            <a:spLocks noGrp="1"/>
          </p:cNvSpPr>
          <p:nvPr>
            <p:ph type="ftr" idx="11"/>
          </p:nvPr>
        </p:nvSpPr>
        <p:spPr>
          <a:xfrm>
            <a:off x="3124200" y="5772761"/>
            <a:ext cx="2895600" cy="365125"/>
          </a:xfrm>
          <a:prstGeom prst="rect">
            <a:avLst/>
          </a:prstGeom>
          <a:noFill/>
          <a:ln>
            <a:noFill/>
          </a:ln>
        </p:spPr>
        <p:txBody>
          <a:bodyPr spcFirstLastPara="1" wrap="square" lIns="91425" tIns="91425" rIns="91425" bIns="91425" anchor="ctr" anchorCtr="0"/>
          <a:lstStyle>
            <a:lvl1pPr marL="0" marR="0" lvl="0" indent="0" algn="ctr" rtl="0">
              <a:spcBef>
                <a:spcPts val="0"/>
              </a:spcBef>
              <a:spcAft>
                <a:spcPts val="0"/>
              </a:spcAft>
              <a:buSzPts val="1400"/>
              <a:buNone/>
              <a:defRPr sz="1200">
                <a:solidFill>
                  <a:srgbClr val="888888"/>
                </a:solidFill>
                <a:latin typeface="Calibri"/>
                <a:ea typeface="Calibri"/>
                <a:cs typeface="Calibri"/>
                <a:sym typeface="Calibri"/>
              </a:defRPr>
            </a:lvl1pPr>
            <a:lvl2pPr marL="457200" marR="0" lvl="1"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8" name="Google Shape;18;p2"/>
          <p:cNvSpPr txBox="1">
            <a:spLocks noGrp="1"/>
          </p:cNvSpPr>
          <p:nvPr>
            <p:ph type="sldNum" idx="12"/>
          </p:nvPr>
        </p:nvSpPr>
        <p:spPr>
          <a:xfrm>
            <a:off x="6553200" y="5772761"/>
            <a:ext cx="21336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a:solidFill>
                  <a:srgbClr val="888888"/>
                </a:solidFill>
                <a:latin typeface="Calibri"/>
                <a:ea typeface="Calibri"/>
                <a:cs typeface="Calibri"/>
                <a:sym typeface="Calibri"/>
              </a:defRPr>
            </a:lvl1pPr>
            <a:lvl2pPr marL="0" marR="0" lvl="1" indent="0" algn="r" rtl="0">
              <a:spcBef>
                <a:spcPts val="0"/>
              </a:spcBef>
              <a:buNone/>
              <a:defRPr sz="1200">
                <a:solidFill>
                  <a:srgbClr val="888888"/>
                </a:solidFill>
                <a:latin typeface="Calibri"/>
                <a:ea typeface="Calibri"/>
                <a:cs typeface="Calibri"/>
                <a:sym typeface="Calibri"/>
              </a:defRPr>
            </a:lvl2pPr>
            <a:lvl3pPr marL="0" marR="0" lvl="2" indent="0" algn="r" rtl="0">
              <a:spcBef>
                <a:spcPts val="0"/>
              </a:spcBef>
              <a:buNone/>
              <a:defRPr sz="1200">
                <a:solidFill>
                  <a:srgbClr val="888888"/>
                </a:solidFill>
                <a:latin typeface="Calibri"/>
                <a:ea typeface="Calibri"/>
                <a:cs typeface="Calibri"/>
                <a:sym typeface="Calibri"/>
              </a:defRPr>
            </a:lvl3pPr>
            <a:lvl4pPr marL="0" marR="0" lvl="3" indent="0" algn="r" rtl="0">
              <a:spcBef>
                <a:spcPts val="0"/>
              </a:spcBef>
              <a:buNone/>
              <a:defRPr sz="1200">
                <a:solidFill>
                  <a:srgbClr val="888888"/>
                </a:solidFill>
                <a:latin typeface="Calibri"/>
                <a:ea typeface="Calibri"/>
                <a:cs typeface="Calibri"/>
                <a:sym typeface="Calibri"/>
              </a:defRPr>
            </a:lvl4pPr>
            <a:lvl5pPr marL="0" marR="0" lvl="4" indent="0" algn="r" rtl="0">
              <a:spcBef>
                <a:spcPts val="0"/>
              </a:spcBef>
              <a:buNone/>
              <a:defRPr sz="1200">
                <a:solidFill>
                  <a:srgbClr val="888888"/>
                </a:solidFill>
                <a:latin typeface="Calibri"/>
                <a:ea typeface="Calibri"/>
                <a:cs typeface="Calibri"/>
                <a:sym typeface="Calibri"/>
              </a:defRPr>
            </a:lvl5pPr>
            <a:lvl6pPr marL="0" marR="0" lvl="5" indent="0" algn="r" rtl="0">
              <a:spcBef>
                <a:spcPts val="0"/>
              </a:spcBef>
              <a:buNone/>
              <a:defRPr sz="1200">
                <a:solidFill>
                  <a:srgbClr val="888888"/>
                </a:solidFill>
                <a:latin typeface="Calibri"/>
                <a:ea typeface="Calibri"/>
                <a:cs typeface="Calibri"/>
                <a:sym typeface="Calibri"/>
              </a:defRPr>
            </a:lvl6pPr>
            <a:lvl7pPr marL="0" marR="0" lvl="6" indent="0" algn="r" rtl="0">
              <a:spcBef>
                <a:spcPts val="0"/>
              </a:spcBef>
              <a:buNone/>
              <a:defRPr sz="1200">
                <a:solidFill>
                  <a:srgbClr val="888888"/>
                </a:solidFill>
                <a:latin typeface="Calibri"/>
                <a:ea typeface="Calibri"/>
                <a:cs typeface="Calibri"/>
                <a:sym typeface="Calibri"/>
              </a:defRPr>
            </a:lvl7pPr>
            <a:lvl8pPr marL="0" marR="0" lvl="7" indent="0" algn="r" rtl="0">
              <a:spcBef>
                <a:spcPts val="0"/>
              </a:spcBef>
              <a:buNone/>
              <a:defRPr sz="1200">
                <a:solidFill>
                  <a:srgbClr val="888888"/>
                </a:solidFill>
                <a:latin typeface="Calibri"/>
                <a:ea typeface="Calibri"/>
                <a:cs typeface="Calibri"/>
                <a:sym typeface="Calibri"/>
              </a:defRPr>
            </a:lvl8pPr>
            <a:lvl9pPr marL="0" marR="0" lvl="8" indent="0" algn="r" rtl="0">
              <a:spcBef>
                <a:spcPts val="0"/>
              </a:spcBef>
              <a:buNone/>
              <a:defRPr sz="1200">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pic>
        <p:nvPicPr>
          <p:cNvPr id="7" name="Picture 6">
            <a:extLst>
              <a:ext uri="{FF2B5EF4-FFF2-40B4-BE49-F238E27FC236}">
                <a16:creationId xmlns:a16="http://schemas.microsoft.com/office/drawing/2014/main" id="{95AAE356-F450-F441-9BD3-FB0F66171BDA}"/>
              </a:ext>
            </a:extLst>
          </p:cNvPr>
          <p:cNvPicPr>
            <a:picLocks noChangeAspect="1"/>
          </p:cNvPicPr>
          <p:nvPr/>
        </p:nvPicPr>
        <p:blipFill>
          <a:blip r:embed="rId2"/>
          <a:stretch>
            <a:fillRect/>
          </a:stretch>
        </p:blipFill>
        <p:spPr>
          <a:xfrm>
            <a:off x="237066" y="268817"/>
            <a:ext cx="1557867" cy="671830"/>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直排標題及文字" type="vertTitleAndTx">
  <p:cSld name="VERTICAL_TITLE_AND_VERTICAL_TEXT">
    <p:spTree>
      <p:nvGrpSpPr>
        <p:cNvPr id="1" name="Shape 77"/>
        <p:cNvGrpSpPr/>
        <p:nvPr/>
      </p:nvGrpSpPr>
      <p:grpSpPr>
        <a:xfrm>
          <a:off x="0" y="0"/>
          <a:ext cx="0" cy="0"/>
          <a:chOff x="0" y="0"/>
          <a:chExt cx="0" cy="0"/>
        </a:xfrm>
      </p:grpSpPr>
      <p:sp>
        <p:nvSpPr>
          <p:cNvPr id="78" name="Google Shape;78;p12"/>
          <p:cNvSpPr txBox="1">
            <a:spLocks noGrp="1"/>
          </p:cNvSpPr>
          <p:nvPr>
            <p:ph type="title"/>
          </p:nvPr>
        </p:nvSpPr>
        <p:spPr>
          <a:xfrm rot="5400000">
            <a:off x="4732337" y="2171700"/>
            <a:ext cx="5851525" cy="2057400"/>
          </a:xfrm>
          <a:prstGeom prst="rect">
            <a:avLst/>
          </a:prstGeom>
          <a:noFill/>
          <a:ln>
            <a:noFill/>
          </a:ln>
        </p:spPr>
        <p:txBody>
          <a:bodyPr spcFirstLastPara="1" wrap="square" lIns="91425" tIns="91425" rIns="91425" bIns="91425" anchor="ctr" anchorCtr="0"/>
          <a:lstStyle>
            <a:lvl1pPr marL="0" marR="0" lvl="0" indent="0" algn="l" rtl="0">
              <a:spcBef>
                <a:spcPts val="0"/>
              </a:spcBef>
              <a:spcAft>
                <a:spcPts val="0"/>
              </a:spcAft>
              <a:buClr>
                <a:srgbClr val="C00000"/>
              </a:buClr>
              <a:buSzPts val="1400"/>
              <a:buFont typeface="Calibri"/>
              <a:buNone/>
              <a:defRPr sz="3200" b="0" i="0" u="none" strike="noStrike" cap="none">
                <a:solidFill>
                  <a:srgbClr val="C00000"/>
                </a:solidFill>
                <a:latin typeface="Calibri"/>
                <a:ea typeface="Calibri"/>
                <a:cs typeface="Calibri"/>
                <a:sym typeface="Calibri"/>
              </a:defRPr>
            </a:lvl1pPr>
            <a:lvl2pPr lvl="1" indent="0">
              <a:spcBef>
                <a:spcPts val="0"/>
              </a:spcBef>
              <a:spcAft>
                <a:spcPts val="0"/>
              </a:spcAft>
              <a:buSzPts val="1400"/>
              <a:buNone/>
              <a:defRPr sz="1800"/>
            </a:lvl2pPr>
            <a:lvl3pPr lvl="2" indent="0">
              <a:spcBef>
                <a:spcPts val="0"/>
              </a:spcBef>
              <a:spcAft>
                <a:spcPts val="0"/>
              </a:spcAft>
              <a:buSzPts val="1400"/>
              <a:buNone/>
              <a:defRPr sz="1800"/>
            </a:lvl3pPr>
            <a:lvl4pPr lvl="3" indent="0">
              <a:spcBef>
                <a:spcPts val="0"/>
              </a:spcBef>
              <a:spcAft>
                <a:spcPts val="0"/>
              </a:spcAft>
              <a:buSzPts val="1400"/>
              <a:buNone/>
              <a:defRPr sz="1800"/>
            </a:lvl4pPr>
            <a:lvl5pPr lvl="4" indent="0">
              <a:spcBef>
                <a:spcPts val="0"/>
              </a:spcBef>
              <a:spcAft>
                <a:spcPts val="0"/>
              </a:spcAft>
              <a:buSzPts val="1400"/>
              <a:buNone/>
              <a:defRPr sz="1800"/>
            </a:lvl5pPr>
            <a:lvl6pPr lvl="5" indent="0">
              <a:spcBef>
                <a:spcPts val="0"/>
              </a:spcBef>
              <a:spcAft>
                <a:spcPts val="0"/>
              </a:spcAft>
              <a:buSzPts val="1400"/>
              <a:buNone/>
              <a:defRPr sz="1800"/>
            </a:lvl6pPr>
            <a:lvl7pPr lvl="6" indent="0">
              <a:spcBef>
                <a:spcPts val="0"/>
              </a:spcBef>
              <a:spcAft>
                <a:spcPts val="0"/>
              </a:spcAft>
              <a:buSzPts val="1400"/>
              <a:buNone/>
              <a:defRPr sz="1800"/>
            </a:lvl7pPr>
            <a:lvl8pPr lvl="7" indent="0">
              <a:spcBef>
                <a:spcPts val="0"/>
              </a:spcBef>
              <a:spcAft>
                <a:spcPts val="0"/>
              </a:spcAft>
              <a:buSzPts val="1400"/>
              <a:buNone/>
              <a:defRPr sz="1800"/>
            </a:lvl8pPr>
            <a:lvl9pPr lvl="8" indent="0">
              <a:spcBef>
                <a:spcPts val="0"/>
              </a:spcBef>
              <a:spcAft>
                <a:spcPts val="0"/>
              </a:spcAft>
              <a:buSzPts val="1400"/>
              <a:buNone/>
              <a:defRPr sz="1800"/>
            </a:lvl9pPr>
          </a:lstStyle>
          <a:p>
            <a:r>
              <a:rPr lang="en-US"/>
              <a:t>Click to edit Master title style</a:t>
            </a:r>
            <a:endParaRPr/>
          </a:p>
        </p:txBody>
      </p:sp>
      <p:sp>
        <p:nvSpPr>
          <p:cNvPr id="79" name="Google Shape;79;p12"/>
          <p:cNvSpPr txBox="1">
            <a:spLocks noGrp="1"/>
          </p:cNvSpPr>
          <p:nvPr>
            <p:ph type="body" idx="1"/>
          </p:nvPr>
        </p:nvSpPr>
        <p:spPr>
          <a:xfrm rot="5400000">
            <a:off x="541338" y="190501"/>
            <a:ext cx="5851525" cy="6019800"/>
          </a:xfrm>
          <a:prstGeom prst="rect">
            <a:avLst/>
          </a:prstGeom>
          <a:noFill/>
          <a:ln>
            <a:noFill/>
          </a:ln>
        </p:spPr>
        <p:txBody>
          <a:bodyPr spcFirstLastPara="1" wrap="square" lIns="91425" tIns="91425" rIns="91425" bIns="91425" anchor="t" anchorCtr="0"/>
          <a:lstStyle>
            <a:lvl1pPr marL="457200" marR="0" lvl="0" indent="-350520" algn="l" rtl="0">
              <a:spcBef>
                <a:spcPts val="640"/>
              </a:spcBef>
              <a:spcAft>
                <a:spcPts val="0"/>
              </a:spcAft>
              <a:buClr>
                <a:srgbClr val="3F3F3F"/>
              </a:buClr>
              <a:buSzPts val="1920"/>
              <a:buFont typeface="Noto Sans Symbols"/>
              <a:buChar char="■"/>
              <a:defRPr sz="3200" b="0" i="0" u="none" strike="noStrike" cap="none">
                <a:solidFill>
                  <a:srgbClr val="3F3F3F"/>
                </a:solidFill>
                <a:latin typeface="Calibri"/>
                <a:ea typeface="Calibri"/>
                <a:cs typeface="Calibri"/>
                <a:sym typeface="Calibri"/>
              </a:defRPr>
            </a:lvl1pPr>
            <a:lvl2pPr marL="914400" marR="0" lvl="1" indent="-370840" algn="l" rtl="0">
              <a:spcBef>
                <a:spcPts val="560"/>
              </a:spcBef>
              <a:spcAft>
                <a:spcPts val="0"/>
              </a:spcAft>
              <a:buClr>
                <a:srgbClr val="3F3F3F"/>
              </a:buClr>
              <a:buSzPts val="2240"/>
              <a:buFont typeface="Arial"/>
              <a:buChar char="–"/>
              <a:defRPr sz="2800" b="0" i="0" u="none" strike="noStrike" cap="none">
                <a:solidFill>
                  <a:srgbClr val="3F3F3F"/>
                </a:solidFill>
                <a:latin typeface="Calibri"/>
                <a:ea typeface="Calibri"/>
                <a:cs typeface="Calibri"/>
                <a:sym typeface="Calibri"/>
              </a:defRPr>
            </a:lvl2pPr>
            <a:lvl3pPr marL="1371600" marR="0" lvl="2" indent="-381000" algn="l" rtl="0">
              <a:spcBef>
                <a:spcPts val="480"/>
              </a:spcBef>
              <a:spcAft>
                <a:spcPts val="0"/>
              </a:spcAft>
              <a:buClr>
                <a:srgbClr val="3F3F3F"/>
              </a:buClr>
              <a:buSzPts val="2400"/>
              <a:buFont typeface="Arial"/>
              <a:buChar char="•"/>
              <a:defRPr sz="2400" b="0" i="0" u="none" strike="noStrike" cap="none">
                <a:solidFill>
                  <a:srgbClr val="3F3F3F"/>
                </a:solidFill>
                <a:latin typeface="Calibri"/>
                <a:ea typeface="Calibri"/>
                <a:cs typeface="Calibri"/>
                <a:sym typeface="Calibri"/>
              </a:defRPr>
            </a:lvl3pPr>
            <a:lvl4pPr marL="1828800" marR="0" lvl="3" indent="-355600" algn="l" rtl="0">
              <a:spcBef>
                <a:spcPts val="400"/>
              </a:spcBef>
              <a:spcAft>
                <a:spcPts val="0"/>
              </a:spcAft>
              <a:buClr>
                <a:srgbClr val="3F3F3F"/>
              </a:buClr>
              <a:buSzPts val="2000"/>
              <a:buFont typeface="Arial"/>
              <a:buChar char="–"/>
              <a:defRPr sz="2000" b="0" i="0" u="none" strike="noStrike" cap="none">
                <a:solidFill>
                  <a:srgbClr val="3F3F3F"/>
                </a:solidFill>
                <a:latin typeface="Calibri"/>
                <a:ea typeface="Calibri"/>
                <a:cs typeface="Calibri"/>
                <a:sym typeface="Calibri"/>
              </a:defRPr>
            </a:lvl4pPr>
            <a:lvl5pPr marL="2286000" marR="0" lvl="4" indent="-355600" algn="l" rtl="0">
              <a:spcBef>
                <a:spcPts val="400"/>
              </a:spcBef>
              <a:spcAft>
                <a:spcPts val="0"/>
              </a:spcAft>
              <a:buClr>
                <a:srgbClr val="3F3F3F"/>
              </a:buClr>
              <a:buSzPts val="2000"/>
              <a:buFont typeface="Arial"/>
              <a:buChar char="»"/>
              <a:defRPr sz="2000" b="0" i="0" u="none" strike="noStrike" cap="none">
                <a:solidFill>
                  <a:srgbClr val="3F3F3F"/>
                </a:solidFill>
                <a:latin typeface="Calibri"/>
                <a:ea typeface="Calibri"/>
                <a:cs typeface="Calibri"/>
                <a:sym typeface="Calibri"/>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pPr lvl="0"/>
            <a:r>
              <a:rPr lang="en-US"/>
              <a:t>Edit Master text styles</a:t>
            </a:r>
          </a:p>
        </p:txBody>
      </p:sp>
      <p:sp>
        <p:nvSpPr>
          <p:cNvPr id="80" name="Google Shape;80;p12"/>
          <p:cNvSpPr txBox="1">
            <a:spLocks noGrp="1"/>
          </p:cNvSpPr>
          <p:nvPr>
            <p:ph type="dt" idx="10"/>
          </p:nvPr>
        </p:nvSpPr>
        <p:spPr>
          <a:xfrm>
            <a:off x="457200" y="5772761"/>
            <a:ext cx="2133600" cy="365125"/>
          </a:xfrm>
          <a:prstGeom prst="rect">
            <a:avLst/>
          </a:prstGeom>
          <a:noFill/>
          <a:ln>
            <a:noFill/>
          </a:ln>
        </p:spPr>
        <p:txBody>
          <a:bodyPr spcFirstLastPara="1" wrap="square" lIns="91425" tIns="91425" rIns="91425" bIns="91425" anchor="ctr" anchorCtr="0"/>
          <a:lstStyle>
            <a:lvl1pPr marL="0" marR="0" lvl="0" indent="0" algn="l" rtl="0">
              <a:spcBef>
                <a:spcPts val="0"/>
              </a:spcBef>
              <a:spcAft>
                <a:spcPts val="0"/>
              </a:spcAft>
              <a:buSzPts val="1400"/>
              <a:buNone/>
              <a:defRPr sz="1200">
                <a:solidFill>
                  <a:srgbClr val="888888"/>
                </a:solidFill>
                <a:latin typeface="Calibri"/>
                <a:ea typeface="Calibri"/>
                <a:cs typeface="Calibri"/>
                <a:sym typeface="Calibri"/>
              </a:defRPr>
            </a:lvl1pPr>
            <a:lvl2pPr marL="457200" marR="0" lvl="1"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1" name="Google Shape;81;p12"/>
          <p:cNvSpPr txBox="1">
            <a:spLocks noGrp="1"/>
          </p:cNvSpPr>
          <p:nvPr>
            <p:ph type="ftr" idx="11"/>
          </p:nvPr>
        </p:nvSpPr>
        <p:spPr>
          <a:xfrm>
            <a:off x="3124200" y="5772761"/>
            <a:ext cx="2895600" cy="365125"/>
          </a:xfrm>
          <a:prstGeom prst="rect">
            <a:avLst/>
          </a:prstGeom>
          <a:noFill/>
          <a:ln>
            <a:noFill/>
          </a:ln>
        </p:spPr>
        <p:txBody>
          <a:bodyPr spcFirstLastPara="1" wrap="square" lIns="91425" tIns="91425" rIns="91425" bIns="91425" anchor="ctr" anchorCtr="0"/>
          <a:lstStyle>
            <a:lvl1pPr marL="0" marR="0" lvl="0" indent="0" algn="ctr" rtl="0">
              <a:spcBef>
                <a:spcPts val="0"/>
              </a:spcBef>
              <a:spcAft>
                <a:spcPts val="0"/>
              </a:spcAft>
              <a:buSzPts val="1400"/>
              <a:buNone/>
              <a:defRPr sz="1200">
                <a:solidFill>
                  <a:srgbClr val="888888"/>
                </a:solidFill>
                <a:latin typeface="Calibri"/>
                <a:ea typeface="Calibri"/>
                <a:cs typeface="Calibri"/>
                <a:sym typeface="Calibri"/>
              </a:defRPr>
            </a:lvl1pPr>
            <a:lvl2pPr marL="457200" marR="0" lvl="1"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2" name="Google Shape;82;p12"/>
          <p:cNvSpPr txBox="1">
            <a:spLocks noGrp="1"/>
          </p:cNvSpPr>
          <p:nvPr>
            <p:ph type="sldNum" idx="12"/>
          </p:nvPr>
        </p:nvSpPr>
        <p:spPr>
          <a:xfrm>
            <a:off x="6553200" y="5772761"/>
            <a:ext cx="21336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a:solidFill>
                  <a:srgbClr val="888888"/>
                </a:solidFill>
                <a:latin typeface="Calibri"/>
                <a:ea typeface="Calibri"/>
                <a:cs typeface="Calibri"/>
                <a:sym typeface="Calibri"/>
              </a:defRPr>
            </a:lvl1pPr>
            <a:lvl2pPr marL="0" marR="0" lvl="1" indent="0" algn="r" rtl="0">
              <a:spcBef>
                <a:spcPts val="0"/>
              </a:spcBef>
              <a:buNone/>
              <a:defRPr sz="1200">
                <a:solidFill>
                  <a:srgbClr val="888888"/>
                </a:solidFill>
                <a:latin typeface="Calibri"/>
                <a:ea typeface="Calibri"/>
                <a:cs typeface="Calibri"/>
                <a:sym typeface="Calibri"/>
              </a:defRPr>
            </a:lvl2pPr>
            <a:lvl3pPr marL="0" marR="0" lvl="2" indent="0" algn="r" rtl="0">
              <a:spcBef>
                <a:spcPts val="0"/>
              </a:spcBef>
              <a:buNone/>
              <a:defRPr sz="1200">
                <a:solidFill>
                  <a:srgbClr val="888888"/>
                </a:solidFill>
                <a:latin typeface="Calibri"/>
                <a:ea typeface="Calibri"/>
                <a:cs typeface="Calibri"/>
                <a:sym typeface="Calibri"/>
              </a:defRPr>
            </a:lvl3pPr>
            <a:lvl4pPr marL="0" marR="0" lvl="3" indent="0" algn="r" rtl="0">
              <a:spcBef>
                <a:spcPts val="0"/>
              </a:spcBef>
              <a:buNone/>
              <a:defRPr sz="1200">
                <a:solidFill>
                  <a:srgbClr val="888888"/>
                </a:solidFill>
                <a:latin typeface="Calibri"/>
                <a:ea typeface="Calibri"/>
                <a:cs typeface="Calibri"/>
                <a:sym typeface="Calibri"/>
              </a:defRPr>
            </a:lvl4pPr>
            <a:lvl5pPr marL="0" marR="0" lvl="4" indent="0" algn="r" rtl="0">
              <a:spcBef>
                <a:spcPts val="0"/>
              </a:spcBef>
              <a:buNone/>
              <a:defRPr sz="1200">
                <a:solidFill>
                  <a:srgbClr val="888888"/>
                </a:solidFill>
                <a:latin typeface="Calibri"/>
                <a:ea typeface="Calibri"/>
                <a:cs typeface="Calibri"/>
                <a:sym typeface="Calibri"/>
              </a:defRPr>
            </a:lvl5pPr>
            <a:lvl6pPr marL="0" marR="0" lvl="5" indent="0" algn="r" rtl="0">
              <a:spcBef>
                <a:spcPts val="0"/>
              </a:spcBef>
              <a:buNone/>
              <a:defRPr sz="1200">
                <a:solidFill>
                  <a:srgbClr val="888888"/>
                </a:solidFill>
                <a:latin typeface="Calibri"/>
                <a:ea typeface="Calibri"/>
                <a:cs typeface="Calibri"/>
                <a:sym typeface="Calibri"/>
              </a:defRPr>
            </a:lvl6pPr>
            <a:lvl7pPr marL="0" marR="0" lvl="6" indent="0" algn="r" rtl="0">
              <a:spcBef>
                <a:spcPts val="0"/>
              </a:spcBef>
              <a:buNone/>
              <a:defRPr sz="1200">
                <a:solidFill>
                  <a:srgbClr val="888888"/>
                </a:solidFill>
                <a:latin typeface="Calibri"/>
                <a:ea typeface="Calibri"/>
                <a:cs typeface="Calibri"/>
                <a:sym typeface="Calibri"/>
              </a:defRPr>
            </a:lvl7pPr>
            <a:lvl8pPr marL="0" marR="0" lvl="7" indent="0" algn="r" rtl="0">
              <a:spcBef>
                <a:spcPts val="0"/>
              </a:spcBef>
              <a:buNone/>
              <a:defRPr sz="1200">
                <a:solidFill>
                  <a:srgbClr val="888888"/>
                </a:solidFill>
                <a:latin typeface="Calibri"/>
                <a:ea typeface="Calibri"/>
                <a:cs typeface="Calibri"/>
                <a:sym typeface="Calibri"/>
              </a:defRPr>
            </a:lvl8pPr>
            <a:lvl9pPr marL="0" marR="0" lvl="8" indent="0" algn="r" rtl="0">
              <a:spcBef>
                <a:spcPts val="0"/>
              </a:spcBef>
              <a:buNone/>
              <a:defRPr sz="1200">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章節標題" type="secHead">
  <p:cSld name="SECTION_HEADER">
    <p:spTree>
      <p:nvGrpSpPr>
        <p:cNvPr id="1" name="Shape 26"/>
        <p:cNvGrpSpPr/>
        <p:nvPr/>
      </p:nvGrpSpPr>
      <p:grpSpPr>
        <a:xfrm>
          <a:off x="0" y="0"/>
          <a:ext cx="0" cy="0"/>
          <a:chOff x="0" y="0"/>
          <a:chExt cx="0" cy="0"/>
        </a:xfrm>
      </p:grpSpPr>
      <p:sp>
        <p:nvSpPr>
          <p:cNvPr id="27" name="Google Shape;27;p4"/>
          <p:cNvSpPr txBox="1">
            <a:spLocks noGrp="1"/>
          </p:cNvSpPr>
          <p:nvPr>
            <p:ph type="title"/>
          </p:nvPr>
        </p:nvSpPr>
        <p:spPr>
          <a:xfrm>
            <a:off x="722313" y="4406900"/>
            <a:ext cx="7772400" cy="1362075"/>
          </a:xfrm>
          <a:prstGeom prst="rect">
            <a:avLst/>
          </a:prstGeom>
          <a:noFill/>
          <a:ln>
            <a:noFill/>
          </a:ln>
        </p:spPr>
        <p:txBody>
          <a:bodyPr spcFirstLastPara="1" wrap="square" lIns="91425" tIns="91425" rIns="91425" bIns="91425" anchor="t" anchorCtr="0"/>
          <a:lstStyle>
            <a:lvl1pPr marL="0" marR="0" lvl="0" indent="0" algn="l" rtl="0">
              <a:spcBef>
                <a:spcPts val="0"/>
              </a:spcBef>
              <a:spcAft>
                <a:spcPts val="0"/>
              </a:spcAft>
              <a:buClr>
                <a:srgbClr val="C00000"/>
              </a:buClr>
              <a:buSzPts val="1400"/>
              <a:buFont typeface="Calibri"/>
              <a:buNone/>
              <a:defRPr sz="4000" b="1" i="0" u="none" strike="noStrike" cap="none">
                <a:solidFill>
                  <a:srgbClr val="C00000"/>
                </a:solidFill>
                <a:latin typeface="Calibri"/>
                <a:ea typeface="Calibri"/>
                <a:cs typeface="Calibri"/>
                <a:sym typeface="Calibri"/>
              </a:defRPr>
            </a:lvl1pPr>
            <a:lvl2pPr lvl="1" indent="0">
              <a:spcBef>
                <a:spcPts val="0"/>
              </a:spcBef>
              <a:spcAft>
                <a:spcPts val="0"/>
              </a:spcAft>
              <a:buSzPts val="1400"/>
              <a:buNone/>
              <a:defRPr sz="1800"/>
            </a:lvl2pPr>
            <a:lvl3pPr lvl="2" indent="0">
              <a:spcBef>
                <a:spcPts val="0"/>
              </a:spcBef>
              <a:spcAft>
                <a:spcPts val="0"/>
              </a:spcAft>
              <a:buSzPts val="1400"/>
              <a:buNone/>
              <a:defRPr sz="1800"/>
            </a:lvl3pPr>
            <a:lvl4pPr lvl="3" indent="0">
              <a:spcBef>
                <a:spcPts val="0"/>
              </a:spcBef>
              <a:spcAft>
                <a:spcPts val="0"/>
              </a:spcAft>
              <a:buSzPts val="1400"/>
              <a:buNone/>
              <a:defRPr sz="1800"/>
            </a:lvl4pPr>
            <a:lvl5pPr lvl="4" indent="0">
              <a:spcBef>
                <a:spcPts val="0"/>
              </a:spcBef>
              <a:spcAft>
                <a:spcPts val="0"/>
              </a:spcAft>
              <a:buSzPts val="1400"/>
              <a:buNone/>
              <a:defRPr sz="1800"/>
            </a:lvl5pPr>
            <a:lvl6pPr lvl="5" indent="0">
              <a:spcBef>
                <a:spcPts val="0"/>
              </a:spcBef>
              <a:spcAft>
                <a:spcPts val="0"/>
              </a:spcAft>
              <a:buSzPts val="1400"/>
              <a:buNone/>
              <a:defRPr sz="1800"/>
            </a:lvl6pPr>
            <a:lvl7pPr lvl="6" indent="0">
              <a:spcBef>
                <a:spcPts val="0"/>
              </a:spcBef>
              <a:spcAft>
                <a:spcPts val="0"/>
              </a:spcAft>
              <a:buSzPts val="1400"/>
              <a:buNone/>
              <a:defRPr sz="1800"/>
            </a:lvl7pPr>
            <a:lvl8pPr lvl="7" indent="0">
              <a:spcBef>
                <a:spcPts val="0"/>
              </a:spcBef>
              <a:spcAft>
                <a:spcPts val="0"/>
              </a:spcAft>
              <a:buSzPts val="1400"/>
              <a:buNone/>
              <a:defRPr sz="1800"/>
            </a:lvl8pPr>
            <a:lvl9pPr lvl="8" indent="0">
              <a:spcBef>
                <a:spcPts val="0"/>
              </a:spcBef>
              <a:spcAft>
                <a:spcPts val="0"/>
              </a:spcAft>
              <a:buSzPts val="1400"/>
              <a:buNone/>
              <a:defRPr sz="1800"/>
            </a:lvl9pPr>
          </a:lstStyle>
          <a:p>
            <a:r>
              <a:rPr lang="en-US"/>
              <a:t>Click to edit Master title style</a:t>
            </a:r>
            <a:endParaRPr/>
          </a:p>
        </p:txBody>
      </p:sp>
      <p:sp>
        <p:nvSpPr>
          <p:cNvPr id="28" name="Google Shape;28;p4"/>
          <p:cNvSpPr txBox="1">
            <a:spLocks noGrp="1"/>
          </p:cNvSpPr>
          <p:nvPr>
            <p:ph type="body" idx="1"/>
          </p:nvPr>
        </p:nvSpPr>
        <p:spPr>
          <a:xfrm>
            <a:off x="722313" y="2906713"/>
            <a:ext cx="7772400" cy="1500187"/>
          </a:xfrm>
          <a:prstGeom prst="rect">
            <a:avLst/>
          </a:prstGeom>
          <a:noFill/>
          <a:ln>
            <a:noFill/>
          </a:ln>
        </p:spPr>
        <p:txBody>
          <a:bodyPr spcFirstLastPara="1" wrap="square" lIns="91425" tIns="91425" rIns="91425" bIns="91425" anchor="b" anchorCtr="0"/>
          <a:lstStyle>
            <a:lvl1pPr marL="457200" marR="0" lvl="0" indent="-228600" algn="l" rtl="0">
              <a:spcBef>
                <a:spcPts val="400"/>
              </a:spcBef>
              <a:spcAft>
                <a:spcPts val="0"/>
              </a:spcAft>
              <a:buClr>
                <a:srgbClr val="888888"/>
              </a:buClr>
              <a:buSzPts val="1920"/>
              <a:buFont typeface="Noto Sans Symbols"/>
              <a:buNone/>
              <a:defRPr sz="2000" b="0" i="0" u="none" strike="noStrike" cap="none">
                <a:solidFill>
                  <a:srgbClr val="888888"/>
                </a:solidFill>
                <a:latin typeface="Calibri"/>
                <a:ea typeface="Calibri"/>
                <a:cs typeface="Calibri"/>
                <a:sym typeface="Calibri"/>
              </a:defRPr>
            </a:lvl1pPr>
            <a:lvl2pPr marL="914400" marR="0" lvl="1" indent="-228600" algn="l" rtl="0">
              <a:spcBef>
                <a:spcPts val="360"/>
              </a:spcBef>
              <a:spcAft>
                <a:spcPts val="0"/>
              </a:spcAft>
              <a:buClr>
                <a:srgbClr val="888888"/>
              </a:buClr>
              <a:buSzPts val="2240"/>
              <a:buFont typeface="Arial"/>
              <a:buNone/>
              <a:defRPr sz="1800" b="0" i="0" u="none" strike="noStrike" cap="none">
                <a:solidFill>
                  <a:srgbClr val="888888"/>
                </a:solidFill>
                <a:latin typeface="Calibri"/>
                <a:ea typeface="Calibri"/>
                <a:cs typeface="Calibri"/>
                <a:sym typeface="Calibri"/>
              </a:defRPr>
            </a:lvl2pPr>
            <a:lvl3pPr marL="1371600" marR="0" lvl="2" indent="-228600" algn="l" rtl="0">
              <a:spcBef>
                <a:spcPts val="320"/>
              </a:spcBef>
              <a:spcAft>
                <a:spcPts val="0"/>
              </a:spcAft>
              <a:buClr>
                <a:srgbClr val="888888"/>
              </a:buClr>
              <a:buSzPts val="2400"/>
              <a:buFont typeface="Arial"/>
              <a:buNone/>
              <a:defRPr sz="1600" b="0" i="0" u="none" strike="noStrike" cap="none">
                <a:solidFill>
                  <a:srgbClr val="888888"/>
                </a:solidFill>
                <a:latin typeface="Calibri"/>
                <a:ea typeface="Calibri"/>
                <a:cs typeface="Calibri"/>
                <a:sym typeface="Calibri"/>
              </a:defRPr>
            </a:lvl3pPr>
            <a:lvl4pPr marL="1828800" marR="0" lvl="3" indent="-228600" algn="l" rtl="0">
              <a:spcBef>
                <a:spcPts val="280"/>
              </a:spcBef>
              <a:spcAft>
                <a:spcPts val="0"/>
              </a:spcAft>
              <a:buClr>
                <a:srgbClr val="888888"/>
              </a:buClr>
              <a:buSzPts val="2000"/>
              <a:buFont typeface="Arial"/>
              <a:buNone/>
              <a:defRPr sz="1400" b="0" i="0" u="none" strike="noStrike" cap="none">
                <a:solidFill>
                  <a:srgbClr val="888888"/>
                </a:solidFill>
                <a:latin typeface="Calibri"/>
                <a:ea typeface="Calibri"/>
                <a:cs typeface="Calibri"/>
                <a:sym typeface="Calibri"/>
              </a:defRPr>
            </a:lvl4pPr>
            <a:lvl5pPr marL="2286000" marR="0" lvl="4" indent="-228600" algn="l" rtl="0">
              <a:spcBef>
                <a:spcPts val="280"/>
              </a:spcBef>
              <a:spcAft>
                <a:spcPts val="0"/>
              </a:spcAft>
              <a:buClr>
                <a:srgbClr val="888888"/>
              </a:buClr>
              <a:buSzPts val="2000"/>
              <a:buFont typeface="Arial"/>
              <a:buNone/>
              <a:defRPr sz="1400" b="0" i="0" u="none" strike="noStrike" cap="none">
                <a:solidFill>
                  <a:srgbClr val="888888"/>
                </a:solidFill>
                <a:latin typeface="Calibri"/>
                <a:ea typeface="Calibri"/>
                <a:cs typeface="Calibri"/>
                <a:sym typeface="Calibri"/>
              </a:defRPr>
            </a:lvl5pPr>
            <a:lvl6pPr marL="2743200" marR="0" lvl="5" indent="-228600" algn="l" rtl="0">
              <a:spcBef>
                <a:spcPts val="280"/>
              </a:spcBef>
              <a:spcAft>
                <a:spcPts val="0"/>
              </a:spcAft>
              <a:buClr>
                <a:srgbClr val="888888"/>
              </a:buClr>
              <a:buSzPts val="2000"/>
              <a:buFont typeface="Arial"/>
              <a:buNone/>
              <a:defRPr sz="1400" b="0" i="0" u="none" strike="noStrike" cap="none">
                <a:solidFill>
                  <a:srgbClr val="888888"/>
                </a:solidFill>
                <a:latin typeface="Calibri"/>
                <a:ea typeface="Calibri"/>
                <a:cs typeface="Calibri"/>
                <a:sym typeface="Calibri"/>
              </a:defRPr>
            </a:lvl6pPr>
            <a:lvl7pPr marL="3200400" marR="0" lvl="6" indent="-228600" algn="l" rtl="0">
              <a:spcBef>
                <a:spcPts val="280"/>
              </a:spcBef>
              <a:spcAft>
                <a:spcPts val="0"/>
              </a:spcAft>
              <a:buClr>
                <a:srgbClr val="888888"/>
              </a:buClr>
              <a:buSzPts val="2000"/>
              <a:buFont typeface="Arial"/>
              <a:buNone/>
              <a:defRPr sz="1400" b="0" i="0" u="none" strike="noStrike" cap="none">
                <a:solidFill>
                  <a:srgbClr val="888888"/>
                </a:solidFill>
                <a:latin typeface="Calibri"/>
                <a:ea typeface="Calibri"/>
                <a:cs typeface="Calibri"/>
                <a:sym typeface="Calibri"/>
              </a:defRPr>
            </a:lvl7pPr>
            <a:lvl8pPr marL="3657600" marR="0" lvl="7" indent="-228600" algn="l" rtl="0">
              <a:spcBef>
                <a:spcPts val="280"/>
              </a:spcBef>
              <a:spcAft>
                <a:spcPts val="0"/>
              </a:spcAft>
              <a:buClr>
                <a:srgbClr val="888888"/>
              </a:buClr>
              <a:buSzPts val="2000"/>
              <a:buFont typeface="Arial"/>
              <a:buNone/>
              <a:defRPr sz="1400" b="0" i="0" u="none" strike="noStrike" cap="none">
                <a:solidFill>
                  <a:srgbClr val="888888"/>
                </a:solidFill>
                <a:latin typeface="Calibri"/>
                <a:ea typeface="Calibri"/>
                <a:cs typeface="Calibri"/>
                <a:sym typeface="Calibri"/>
              </a:defRPr>
            </a:lvl8pPr>
            <a:lvl9pPr marL="4114800" marR="0" lvl="8" indent="-228600" algn="l" rtl="0">
              <a:spcBef>
                <a:spcPts val="280"/>
              </a:spcBef>
              <a:spcAft>
                <a:spcPts val="0"/>
              </a:spcAft>
              <a:buClr>
                <a:srgbClr val="888888"/>
              </a:buClr>
              <a:buSzPts val="2000"/>
              <a:buFont typeface="Arial"/>
              <a:buNone/>
              <a:defRPr sz="1400" b="0" i="0" u="none" strike="noStrike" cap="none">
                <a:solidFill>
                  <a:srgbClr val="888888"/>
                </a:solidFill>
                <a:latin typeface="Calibri"/>
                <a:ea typeface="Calibri"/>
                <a:cs typeface="Calibri"/>
                <a:sym typeface="Calibri"/>
              </a:defRPr>
            </a:lvl9pPr>
          </a:lstStyle>
          <a:p>
            <a:pPr lvl="0"/>
            <a:r>
              <a:rPr lang="en-US"/>
              <a:t>Edit Master text styles</a:t>
            </a:r>
          </a:p>
        </p:txBody>
      </p:sp>
      <p:sp>
        <p:nvSpPr>
          <p:cNvPr id="29" name="Google Shape;29;p4"/>
          <p:cNvSpPr txBox="1">
            <a:spLocks noGrp="1"/>
          </p:cNvSpPr>
          <p:nvPr>
            <p:ph type="dt" idx="10"/>
          </p:nvPr>
        </p:nvSpPr>
        <p:spPr>
          <a:xfrm>
            <a:off x="457200" y="5772761"/>
            <a:ext cx="2133600" cy="365125"/>
          </a:xfrm>
          <a:prstGeom prst="rect">
            <a:avLst/>
          </a:prstGeom>
          <a:noFill/>
          <a:ln>
            <a:noFill/>
          </a:ln>
        </p:spPr>
        <p:txBody>
          <a:bodyPr spcFirstLastPara="1" wrap="square" lIns="91425" tIns="91425" rIns="91425" bIns="91425" anchor="ctr" anchorCtr="0"/>
          <a:lstStyle>
            <a:lvl1pPr marL="0" marR="0" lvl="0" indent="0" algn="l" rtl="0">
              <a:spcBef>
                <a:spcPts val="0"/>
              </a:spcBef>
              <a:spcAft>
                <a:spcPts val="0"/>
              </a:spcAft>
              <a:buSzPts val="1400"/>
              <a:buNone/>
              <a:defRPr sz="1200">
                <a:solidFill>
                  <a:srgbClr val="888888"/>
                </a:solidFill>
                <a:latin typeface="Calibri"/>
                <a:ea typeface="Calibri"/>
                <a:cs typeface="Calibri"/>
                <a:sym typeface="Calibri"/>
              </a:defRPr>
            </a:lvl1pPr>
            <a:lvl2pPr marL="457200" marR="0" lvl="1"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30" name="Google Shape;30;p4"/>
          <p:cNvSpPr txBox="1">
            <a:spLocks noGrp="1"/>
          </p:cNvSpPr>
          <p:nvPr>
            <p:ph type="ftr" idx="11"/>
          </p:nvPr>
        </p:nvSpPr>
        <p:spPr>
          <a:xfrm>
            <a:off x="3124200" y="5772761"/>
            <a:ext cx="2895600" cy="365125"/>
          </a:xfrm>
          <a:prstGeom prst="rect">
            <a:avLst/>
          </a:prstGeom>
          <a:noFill/>
          <a:ln>
            <a:noFill/>
          </a:ln>
        </p:spPr>
        <p:txBody>
          <a:bodyPr spcFirstLastPara="1" wrap="square" lIns="91425" tIns="91425" rIns="91425" bIns="91425" anchor="ctr" anchorCtr="0"/>
          <a:lstStyle>
            <a:lvl1pPr marL="0" marR="0" lvl="0" indent="0" algn="ctr" rtl="0">
              <a:spcBef>
                <a:spcPts val="0"/>
              </a:spcBef>
              <a:spcAft>
                <a:spcPts val="0"/>
              </a:spcAft>
              <a:buSzPts val="1400"/>
              <a:buNone/>
              <a:defRPr sz="1200">
                <a:solidFill>
                  <a:srgbClr val="888888"/>
                </a:solidFill>
                <a:latin typeface="Calibri"/>
                <a:ea typeface="Calibri"/>
                <a:cs typeface="Calibri"/>
                <a:sym typeface="Calibri"/>
              </a:defRPr>
            </a:lvl1pPr>
            <a:lvl2pPr marL="457200" marR="0" lvl="1"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31" name="Google Shape;31;p4"/>
          <p:cNvSpPr txBox="1">
            <a:spLocks noGrp="1"/>
          </p:cNvSpPr>
          <p:nvPr>
            <p:ph type="sldNum" idx="12"/>
          </p:nvPr>
        </p:nvSpPr>
        <p:spPr>
          <a:xfrm>
            <a:off x="6553200" y="5772761"/>
            <a:ext cx="21336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a:solidFill>
                  <a:srgbClr val="888888"/>
                </a:solidFill>
                <a:latin typeface="Calibri"/>
                <a:ea typeface="Calibri"/>
                <a:cs typeface="Calibri"/>
                <a:sym typeface="Calibri"/>
              </a:defRPr>
            </a:lvl1pPr>
            <a:lvl2pPr marL="0" marR="0" lvl="1" indent="0" algn="r" rtl="0">
              <a:spcBef>
                <a:spcPts val="0"/>
              </a:spcBef>
              <a:buNone/>
              <a:defRPr sz="1200">
                <a:solidFill>
                  <a:srgbClr val="888888"/>
                </a:solidFill>
                <a:latin typeface="Calibri"/>
                <a:ea typeface="Calibri"/>
                <a:cs typeface="Calibri"/>
                <a:sym typeface="Calibri"/>
              </a:defRPr>
            </a:lvl2pPr>
            <a:lvl3pPr marL="0" marR="0" lvl="2" indent="0" algn="r" rtl="0">
              <a:spcBef>
                <a:spcPts val="0"/>
              </a:spcBef>
              <a:buNone/>
              <a:defRPr sz="1200">
                <a:solidFill>
                  <a:srgbClr val="888888"/>
                </a:solidFill>
                <a:latin typeface="Calibri"/>
                <a:ea typeface="Calibri"/>
                <a:cs typeface="Calibri"/>
                <a:sym typeface="Calibri"/>
              </a:defRPr>
            </a:lvl3pPr>
            <a:lvl4pPr marL="0" marR="0" lvl="3" indent="0" algn="r" rtl="0">
              <a:spcBef>
                <a:spcPts val="0"/>
              </a:spcBef>
              <a:buNone/>
              <a:defRPr sz="1200">
                <a:solidFill>
                  <a:srgbClr val="888888"/>
                </a:solidFill>
                <a:latin typeface="Calibri"/>
                <a:ea typeface="Calibri"/>
                <a:cs typeface="Calibri"/>
                <a:sym typeface="Calibri"/>
              </a:defRPr>
            </a:lvl4pPr>
            <a:lvl5pPr marL="0" marR="0" lvl="4" indent="0" algn="r" rtl="0">
              <a:spcBef>
                <a:spcPts val="0"/>
              </a:spcBef>
              <a:buNone/>
              <a:defRPr sz="1200">
                <a:solidFill>
                  <a:srgbClr val="888888"/>
                </a:solidFill>
                <a:latin typeface="Calibri"/>
                <a:ea typeface="Calibri"/>
                <a:cs typeface="Calibri"/>
                <a:sym typeface="Calibri"/>
              </a:defRPr>
            </a:lvl5pPr>
            <a:lvl6pPr marL="0" marR="0" lvl="5" indent="0" algn="r" rtl="0">
              <a:spcBef>
                <a:spcPts val="0"/>
              </a:spcBef>
              <a:buNone/>
              <a:defRPr sz="1200">
                <a:solidFill>
                  <a:srgbClr val="888888"/>
                </a:solidFill>
                <a:latin typeface="Calibri"/>
                <a:ea typeface="Calibri"/>
                <a:cs typeface="Calibri"/>
                <a:sym typeface="Calibri"/>
              </a:defRPr>
            </a:lvl6pPr>
            <a:lvl7pPr marL="0" marR="0" lvl="6" indent="0" algn="r" rtl="0">
              <a:spcBef>
                <a:spcPts val="0"/>
              </a:spcBef>
              <a:buNone/>
              <a:defRPr sz="1200">
                <a:solidFill>
                  <a:srgbClr val="888888"/>
                </a:solidFill>
                <a:latin typeface="Calibri"/>
                <a:ea typeface="Calibri"/>
                <a:cs typeface="Calibri"/>
                <a:sym typeface="Calibri"/>
              </a:defRPr>
            </a:lvl7pPr>
            <a:lvl8pPr marL="0" marR="0" lvl="7" indent="0" algn="r" rtl="0">
              <a:spcBef>
                <a:spcPts val="0"/>
              </a:spcBef>
              <a:buNone/>
              <a:defRPr sz="1200">
                <a:solidFill>
                  <a:srgbClr val="888888"/>
                </a:solidFill>
                <a:latin typeface="Calibri"/>
                <a:ea typeface="Calibri"/>
                <a:cs typeface="Calibri"/>
                <a:sym typeface="Calibri"/>
              </a:defRPr>
            </a:lvl8pPr>
            <a:lvl9pPr marL="0" marR="0" lvl="8" indent="0" algn="r" rtl="0">
              <a:spcBef>
                <a:spcPts val="0"/>
              </a:spcBef>
              <a:buNone/>
              <a:defRPr sz="1200">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兩項物件" type="twoObj">
  <p:cSld name="TWO_OBJECTS">
    <p:spTree>
      <p:nvGrpSpPr>
        <p:cNvPr id="1" name="Shape 32"/>
        <p:cNvGrpSpPr/>
        <p:nvPr/>
      </p:nvGrpSpPr>
      <p:grpSpPr>
        <a:xfrm>
          <a:off x="0" y="0"/>
          <a:ext cx="0" cy="0"/>
          <a:chOff x="0" y="0"/>
          <a:chExt cx="0" cy="0"/>
        </a:xfrm>
      </p:grpSpPr>
      <p:sp>
        <p:nvSpPr>
          <p:cNvPr id="33" name="Google Shape;33;p5"/>
          <p:cNvSpPr txBox="1">
            <a:spLocks noGrp="1"/>
          </p:cNvSpPr>
          <p:nvPr>
            <p:ph type="title"/>
          </p:nvPr>
        </p:nvSpPr>
        <p:spPr>
          <a:xfrm>
            <a:off x="457200" y="201219"/>
            <a:ext cx="8229600" cy="838200"/>
          </a:xfrm>
          <a:prstGeom prst="rect">
            <a:avLst/>
          </a:prstGeom>
          <a:noFill/>
          <a:ln>
            <a:noFill/>
          </a:ln>
        </p:spPr>
        <p:txBody>
          <a:bodyPr spcFirstLastPara="1" wrap="square" lIns="91425" tIns="91425" rIns="91425" bIns="91425" anchor="ctr" anchorCtr="0"/>
          <a:lstStyle>
            <a:lvl1pPr marL="0" marR="0" lvl="0" indent="0" algn="l" rtl="0">
              <a:spcBef>
                <a:spcPts val="0"/>
              </a:spcBef>
              <a:spcAft>
                <a:spcPts val="0"/>
              </a:spcAft>
              <a:buClr>
                <a:srgbClr val="C00000"/>
              </a:buClr>
              <a:buSzPts val="1400"/>
              <a:buFont typeface="Calibri"/>
              <a:buNone/>
              <a:defRPr sz="3200" b="0" i="0" u="none" strike="noStrike" cap="none">
                <a:solidFill>
                  <a:srgbClr val="C00000"/>
                </a:solidFill>
                <a:latin typeface="Calibri"/>
                <a:ea typeface="Calibri"/>
                <a:cs typeface="Calibri"/>
                <a:sym typeface="Calibri"/>
              </a:defRPr>
            </a:lvl1pPr>
            <a:lvl2pPr lvl="1" indent="0">
              <a:spcBef>
                <a:spcPts val="0"/>
              </a:spcBef>
              <a:spcAft>
                <a:spcPts val="0"/>
              </a:spcAft>
              <a:buSzPts val="1400"/>
              <a:buNone/>
              <a:defRPr sz="1800"/>
            </a:lvl2pPr>
            <a:lvl3pPr lvl="2" indent="0">
              <a:spcBef>
                <a:spcPts val="0"/>
              </a:spcBef>
              <a:spcAft>
                <a:spcPts val="0"/>
              </a:spcAft>
              <a:buSzPts val="1400"/>
              <a:buNone/>
              <a:defRPr sz="1800"/>
            </a:lvl3pPr>
            <a:lvl4pPr lvl="3" indent="0">
              <a:spcBef>
                <a:spcPts val="0"/>
              </a:spcBef>
              <a:spcAft>
                <a:spcPts val="0"/>
              </a:spcAft>
              <a:buSzPts val="1400"/>
              <a:buNone/>
              <a:defRPr sz="1800"/>
            </a:lvl4pPr>
            <a:lvl5pPr lvl="4" indent="0">
              <a:spcBef>
                <a:spcPts val="0"/>
              </a:spcBef>
              <a:spcAft>
                <a:spcPts val="0"/>
              </a:spcAft>
              <a:buSzPts val="1400"/>
              <a:buNone/>
              <a:defRPr sz="1800"/>
            </a:lvl5pPr>
            <a:lvl6pPr lvl="5" indent="0">
              <a:spcBef>
                <a:spcPts val="0"/>
              </a:spcBef>
              <a:spcAft>
                <a:spcPts val="0"/>
              </a:spcAft>
              <a:buSzPts val="1400"/>
              <a:buNone/>
              <a:defRPr sz="1800"/>
            </a:lvl6pPr>
            <a:lvl7pPr lvl="6" indent="0">
              <a:spcBef>
                <a:spcPts val="0"/>
              </a:spcBef>
              <a:spcAft>
                <a:spcPts val="0"/>
              </a:spcAft>
              <a:buSzPts val="1400"/>
              <a:buNone/>
              <a:defRPr sz="1800"/>
            </a:lvl7pPr>
            <a:lvl8pPr lvl="7" indent="0">
              <a:spcBef>
                <a:spcPts val="0"/>
              </a:spcBef>
              <a:spcAft>
                <a:spcPts val="0"/>
              </a:spcAft>
              <a:buSzPts val="1400"/>
              <a:buNone/>
              <a:defRPr sz="1800"/>
            </a:lvl8pPr>
            <a:lvl9pPr lvl="8" indent="0">
              <a:spcBef>
                <a:spcPts val="0"/>
              </a:spcBef>
              <a:spcAft>
                <a:spcPts val="0"/>
              </a:spcAft>
              <a:buSzPts val="1400"/>
              <a:buNone/>
              <a:defRPr sz="1800"/>
            </a:lvl9pPr>
          </a:lstStyle>
          <a:p>
            <a:r>
              <a:rPr lang="en-US"/>
              <a:t>Click to edit Master title style</a:t>
            </a:r>
            <a:endParaRPr/>
          </a:p>
        </p:txBody>
      </p:sp>
      <p:sp>
        <p:nvSpPr>
          <p:cNvPr id="34" name="Google Shape;34;p5"/>
          <p:cNvSpPr txBox="1">
            <a:spLocks noGrp="1"/>
          </p:cNvSpPr>
          <p:nvPr>
            <p:ph type="body" idx="1"/>
          </p:nvPr>
        </p:nvSpPr>
        <p:spPr>
          <a:xfrm>
            <a:off x="457200" y="1600200"/>
            <a:ext cx="4038600" cy="4525963"/>
          </a:xfrm>
          <a:prstGeom prst="rect">
            <a:avLst/>
          </a:prstGeom>
          <a:noFill/>
          <a:ln>
            <a:noFill/>
          </a:ln>
        </p:spPr>
        <p:txBody>
          <a:bodyPr spcFirstLastPara="1" wrap="square" lIns="91425" tIns="91425" rIns="91425" bIns="91425" anchor="t" anchorCtr="0"/>
          <a:lstStyle>
            <a:lvl1pPr marL="457200" marR="0" lvl="0" indent="-335280" algn="l" rtl="0">
              <a:spcBef>
                <a:spcPts val="560"/>
              </a:spcBef>
              <a:spcAft>
                <a:spcPts val="0"/>
              </a:spcAft>
              <a:buClr>
                <a:srgbClr val="3F3F3F"/>
              </a:buClr>
              <a:buSzPts val="1680"/>
              <a:buFont typeface="Noto Sans Symbols"/>
              <a:buChar char="■"/>
              <a:defRPr sz="2800" b="0" i="0" u="none" strike="noStrike" cap="none">
                <a:solidFill>
                  <a:srgbClr val="3F3F3F"/>
                </a:solidFill>
                <a:latin typeface="Calibri"/>
                <a:ea typeface="Calibri"/>
                <a:cs typeface="Calibri"/>
                <a:sym typeface="Calibri"/>
              </a:defRPr>
            </a:lvl1pPr>
            <a:lvl2pPr marL="914400" marR="0" lvl="1" indent="-350519" algn="l" rtl="0">
              <a:spcBef>
                <a:spcPts val="480"/>
              </a:spcBef>
              <a:spcAft>
                <a:spcPts val="0"/>
              </a:spcAft>
              <a:buClr>
                <a:srgbClr val="3F3F3F"/>
              </a:buClr>
              <a:buSzPts val="1920"/>
              <a:buFont typeface="Arial"/>
              <a:buChar char="–"/>
              <a:defRPr sz="2400" b="0" i="0" u="none" strike="noStrike" cap="none">
                <a:solidFill>
                  <a:srgbClr val="3F3F3F"/>
                </a:solidFill>
                <a:latin typeface="Calibri"/>
                <a:ea typeface="Calibri"/>
                <a:cs typeface="Calibri"/>
                <a:sym typeface="Calibri"/>
              </a:defRPr>
            </a:lvl2pPr>
            <a:lvl3pPr marL="1371600" marR="0" lvl="2" indent="-355600" algn="l" rtl="0">
              <a:spcBef>
                <a:spcPts val="400"/>
              </a:spcBef>
              <a:spcAft>
                <a:spcPts val="0"/>
              </a:spcAft>
              <a:buClr>
                <a:srgbClr val="3F3F3F"/>
              </a:buClr>
              <a:buSzPts val="2000"/>
              <a:buFont typeface="Arial"/>
              <a:buChar char="•"/>
              <a:defRPr sz="2000" b="0" i="0" u="none" strike="noStrike" cap="none">
                <a:solidFill>
                  <a:srgbClr val="3F3F3F"/>
                </a:solidFill>
                <a:latin typeface="Calibri"/>
                <a:ea typeface="Calibri"/>
                <a:cs typeface="Calibri"/>
                <a:sym typeface="Calibri"/>
              </a:defRPr>
            </a:lvl3pPr>
            <a:lvl4pPr marL="1828800" marR="0" lvl="3" indent="-342900" algn="l" rtl="0">
              <a:spcBef>
                <a:spcPts val="360"/>
              </a:spcBef>
              <a:spcAft>
                <a:spcPts val="0"/>
              </a:spcAft>
              <a:buClr>
                <a:srgbClr val="3F3F3F"/>
              </a:buClr>
              <a:buSzPts val="1800"/>
              <a:buFont typeface="Arial"/>
              <a:buChar char="–"/>
              <a:defRPr sz="1800" b="0" i="0" u="none" strike="noStrike" cap="none">
                <a:solidFill>
                  <a:srgbClr val="3F3F3F"/>
                </a:solidFill>
                <a:latin typeface="Calibri"/>
                <a:ea typeface="Calibri"/>
                <a:cs typeface="Calibri"/>
                <a:sym typeface="Calibri"/>
              </a:defRPr>
            </a:lvl4pPr>
            <a:lvl5pPr marL="2286000" marR="0" lvl="4" indent="-342900" algn="l" rtl="0">
              <a:spcBef>
                <a:spcPts val="360"/>
              </a:spcBef>
              <a:spcAft>
                <a:spcPts val="0"/>
              </a:spcAft>
              <a:buClr>
                <a:srgbClr val="3F3F3F"/>
              </a:buClr>
              <a:buSzPts val="1800"/>
              <a:buFont typeface="Arial"/>
              <a:buChar char="»"/>
              <a:defRPr sz="1800" b="0" i="0" u="none" strike="noStrike" cap="none">
                <a:solidFill>
                  <a:srgbClr val="3F3F3F"/>
                </a:solidFill>
                <a:latin typeface="Calibri"/>
                <a:ea typeface="Calibri"/>
                <a:cs typeface="Calibri"/>
                <a:sym typeface="Calibri"/>
              </a:defRPr>
            </a:lvl5pPr>
            <a:lvl6pPr marL="2743200" marR="0" lvl="5" indent="-342900" algn="l" rtl="0">
              <a:spcBef>
                <a:spcPts val="36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spcBef>
                <a:spcPts val="36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spcBef>
                <a:spcPts val="36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spcBef>
                <a:spcPts val="36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lvl="0"/>
            <a:r>
              <a:rPr lang="en-US"/>
              <a:t>Edit Master text styles</a:t>
            </a:r>
          </a:p>
        </p:txBody>
      </p:sp>
      <p:sp>
        <p:nvSpPr>
          <p:cNvPr id="35" name="Google Shape;35;p5"/>
          <p:cNvSpPr txBox="1">
            <a:spLocks noGrp="1"/>
          </p:cNvSpPr>
          <p:nvPr>
            <p:ph type="body" idx="2"/>
          </p:nvPr>
        </p:nvSpPr>
        <p:spPr>
          <a:xfrm>
            <a:off x="4648200" y="1600200"/>
            <a:ext cx="4038600" cy="4525963"/>
          </a:xfrm>
          <a:prstGeom prst="rect">
            <a:avLst/>
          </a:prstGeom>
          <a:noFill/>
          <a:ln>
            <a:noFill/>
          </a:ln>
        </p:spPr>
        <p:txBody>
          <a:bodyPr spcFirstLastPara="1" wrap="square" lIns="91425" tIns="91425" rIns="91425" bIns="91425" anchor="t" anchorCtr="0"/>
          <a:lstStyle>
            <a:lvl1pPr marL="457200" marR="0" lvl="0" indent="-335280" algn="l" rtl="0">
              <a:spcBef>
                <a:spcPts val="560"/>
              </a:spcBef>
              <a:spcAft>
                <a:spcPts val="0"/>
              </a:spcAft>
              <a:buClr>
                <a:srgbClr val="3F3F3F"/>
              </a:buClr>
              <a:buSzPts val="1680"/>
              <a:buFont typeface="Noto Sans Symbols"/>
              <a:buChar char="■"/>
              <a:defRPr sz="2800" b="0" i="0" u="none" strike="noStrike" cap="none">
                <a:solidFill>
                  <a:srgbClr val="3F3F3F"/>
                </a:solidFill>
                <a:latin typeface="Calibri"/>
                <a:ea typeface="Calibri"/>
                <a:cs typeface="Calibri"/>
                <a:sym typeface="Calibri"/>
              </a:defRPr>
            </a:lvl1pPr>
            <a:lvl2pPr marL="914400" marR="0" lvl="1" indent="-350519" algn="l" rtl="0">
              <a:spcBef>
                <a:spcPts val="480"/>
              </a:spcBef>
              <a:spcAft>
                <a:spcPts val="0"/>
              </a:spcAft>
              <a:buClr>
                <a:srgbClr val="3F3F3F"/>
              </a:buClr>
              <a:buSzPts val="1920"/>
              <a:buFont typeface="Arial"/>
              <a:buChar char="–"/>
              <a:defRPr sz="2400" b="0" i="0" u="none" strike="noStrike" cap="none">
                <a:solidFill>
                  <a:srgbClr val="3F3F3F"/>
                </a:solidFill>
                <a:latin typeface="Calibri"/>
                <a:ea typeface="Calibri"/>
                <a:cs typeface="Calibri"/>
                <a:sym typeface="Calibri"/>
              </a:defRPr>
            </a:lvl2pPr>
            <a:lvl3pPr marL="1371600" marR="0" lvl="2" indent="-355600" algn="l" rtl="0">
              <a:spcBef>
                <a:spcPts val="400"/>
              </a:spcBef>
              <a:spcAft>
                <a:spcPts val="0"/>
              </a:spcAft>
              <a:buClr>
                <a:srgbClr val="3F3F3F"/>
              </a:buClr>
              <a:buSzPts val="2000"/>
              <a:buFont typeface="Arial"/>
              <a:buChar char="•"/>
              <a:defRPr sz="2000" b="0" i="0" u="none" strike="noStrike" cap="none">
                <a:solidFill>
                  <a:srgbClr val="3F3F3F"/>
                </a:solidFill>
                <a:latin typeface="Calibri"/>
                <a:ea typeface="Calibri"/>
                <a:cs typeface="Calibri"/>
                <a:sym typeface="Calibri"/>
              </a:defRPr>
            </a:lvl3pPr>
            <a:lvl4pPr marL="1828800" marR="0" lvl="3" indent="-342900" algn="l" rtl="0">
              <a:spcBef>
                <a:spcPts val="360"/>
              </a:spcBef>
              <a:spcAft>
                <a:spcPts val="0"/>
              </a:spcAft>
              <a:buClr>
                <a:srgbClr val="3F3F3F"/>
              </a:buClr>
              <a:buSzPts val="1800"/>
              <a:buFont typeface="Arial"/>
              <a:buChar char="–"/>
              <a:defRPr sz="1800" b="0" i="0" u="none" strike="noStrike" cap="none">
                <a:solidFill>
                  <a:srgbClr val="3F3F3F"/>
                </a:solidFill>
                <a:latin typeface="Calibri"/>
                <a:ea typeface="Calibri"/>
                <a:cs typeface="Calibri"/>
                <a:sym typeface="Calibri"/>
              </a:defRPr>
            </a:lvl4pPr>
            <a:lvl5pPr marL="2286000" marR="0" lvl="4" indent="-342900" algn="l" rtl="0">
              <a:spcBef>
                <a:spcPts val="360"/>
              </a:spcBef>
              <a:spcAft>
                <a:spcPts val="0"/>
              </a:spcAft>
              <a:buClr>
                <a:srgbClr val="3F3F3F"/>
              </a:buClr>
              <a:buSzPts val="1800"/>
              <a:buFont typeface="Arial"/>
              <a:buChar char="»"/>
              <a:defRPr sz="1800" b="0" i="0" u="none" strike="noStrike" cap="none">
                <a:solidFill>
                  <a:srgbClr val="3F3F3F"/>
                </a:solidFill>
                <a:latin typeface="Calibri"/>
                <a:ea typeface="Calibri"/>
                <a:cs typeface="Calibri"/>
                <a:sym typeface="Calibri"/>
              </a:defRPr>
            </a:lvl5pPr>
            <a:lvl6pPr marL="2743200" marR="0" lvl="5" indent="-342900" algn="l" rtl="0">
              <a:spcBef>
                <a:spcPts val="36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spcBef>
                <a:spcPts val="36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spcBef>
                <a:spcPts val="36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spcBef>
                <a:spcPts val="36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lvl="0"/>
            <a:r>
              <a:rPr lang="en-US"/>
              <a:t>Edit Master text styles</a:t>
            </a:r>
          </a:p>
        </p:txBody>
      </p:sp>
      <p:sp>
        <p:nvSpPr>
          <p:cNvPr id="36" name="Google Shape;36;p5"/>
          <p:cNvSpPr txBox="1">
            <a:spLocks noGrp="1"/>
          </p:cNvSpPr>
          <p:nvPr>
            <p:ph type="dt" idx="10"/>
          </p:nvPr>
        </p:nvSpPr>
        <p:spPr>
          <a:xfrm>
            <a:off x="457200" y="5772761"/>
            <a:ext cx="2133600" cy="365125"/>
          </a:xfrm>
          <a:prstGeom prst="rect">
            <a:avLst/>
          </a:prstGeom>
          <a:noFill/>
          <a:ln>
            <a:noFill/>
          </a:ln>
        </p:spPr>
        <p:txBody>
          <a:bodyPr spcFirstLastPara="1" wrap="square" lIns="91425" tIns="91425" rIns="91425" bIns="91425" anchor="ctr" anchorCtr="0"/>
          <a:lstStyle>
            <a:lvl1pPr marL="0" marR="0" lvl="0" indent="0" algn="l" rtl="0">
              <a:spcBef>
                <a:spcPts val="0"/>
              </a:spcBef>
              <a:spcAft>
                <a:spcPts val="0"/>
              </a:spcAft>
              <a:buSzPts val="1400"/>
              <a:buNone/>
              <a:defRPr sz="1200">
                <a:solidFill>
                  <a:srgbClr val="888888"/>
                </a:solidFill>
                <a:latin typeface="Calibri"/>
                <a:ea typeface="Calibri"/>
                <a:cs typeface="Calibri"/>
                <a:sym typeface="Calibri"/>
              </a:defRPr>
            </a:lvl1pPr>
            <a:lvl2pPr marL="457200" marR="0" lvl="1"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37" name="Google Shape;37;p5"/>
          <p:cNvSpPr txBox="1">
            <a:spLocks noGrp="1"/>
          </p:cNvSpPr>
          <p:nvPr>
            <p:ph type="ftr" idx="11"/>
          </p:nvPr>
        </p:nvSpPr>
        <p:spPr>
          <a:xfrm>
            <a:off x="3124200" y="5772761"/>
            <a:ext cx="2895600" cy="365125"/>
          </a:xfrm>
          <a:prstGeom prst="rect">
            <a:avLst/>
          </a:prstGeom>
          <a:noFill/>
          <a:ln>
            <a:noFill/>
          </a:ln>
        </p:spPr>
        <p:txBody>
          <a:bodyPr spcFirstLastPara="1" wrap="square" lIns="91425" tIns="91425" rIns="91425" bIns="91425" anchor="ctr" anchorCtr="0"/>
          <a:lstStyle>
            <a:lvl1pPr marL="0" marR="0" lvl="0" indent="0" algn="ctr" rtl="0">
              <a:spcBef>
                <a:spcPts val="0"/>
              </a:spcBef>
              <a:spcAft>
                <a:spcPts val="0"/>
              </a:spcAft>
              <a:buSzPts val="1400"/>
              <a:buNone/>
              <a:defRPr sz="1200">
                <a:solidFill>
                  <a:srgbClr val="888888"/>
                </a:solidFill>
                <a:latin typeface="Calibri"/>
                <a:ea typeface="Calibri"/>
                <a:cs typeface="Calibri"/>
                <a:sym typeface="Calibri"/>
              </a:defRPr>
            </a:lvl1pPr>
            <a:lvl2pPr marL="457200" marR="0" lvl="1"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38" name="Google Shape;38;p5"/>
          <p:cNvSpPr txBox="1">
            <a:spLocks noGrp="1"/>
          </p:cNvSpPr>
          <p:nvPr>
            <p:ph type="sldNum" idx="12"/>
          </p:nvPr>
        </p:nvSpPr>
        <p:spPr>
          <a:xfrm>
            <a:off x="6553200" y="5772761"/>
            <a:ext cx="21336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a:solidFill>
                  <a:srgbClr val="888888"/>
                </a:solidFill>
                <a:latin typeface="Calibri"/>
                <a:ea typeface="Calibri"/>
                <a:cs typeface="Calibri"/>
                <a:sym typeface="Calibri"/>
              </a:defRPr>
            </a:lvl1pPr>
            <a:lvl2pPr marL="0" marR="0" lvl="1" indent="0" algn="r" rtl="0">
              <a:spcBef>
                <a:spcPts val="0"/>
              </a:spcBef>
              <a:buNone/>
              <a:defRPr sz="1200">
                <a:solidFill>
                  <a:srgbClr val="888888"/>
                </a:solidFill>
                <a:latin typeface="Calibri"/>
                <a:ea typeface="Calibri"/>
                <a:cs typeface="Calibri"/>
                <a:sym typeface="Calibri"/>
              </a:defRPr>
            </a:lvl2pPr>
            <a:lvl3pPr marL="0" marR="0" lvl="2" indent="0" algn="r" rtl="0">
              <a:spcBef>
                <a:spcPts val="0"/>
              </a:spcBef>
              <a:buNone/>
              <a:defRPr sz="1200">
                <a:solidFill>
                  <a:srgbClr val="888888"/>
                </a:solidFill>
                <a:latin typeface="Calibri"/>
                <a:ea typeface="Calibri"/>
                <a:cs typeface="Calibri"/>
                <a:sym typeface="Calibri"/>
              </a:defRPr>
            </a:lvl3pPr>
            <a:lvl4pPr marL="0" marR="0" lvl="3" indent="0" algn="r" rtl="0">
              <a:spcBef>
                <a:spcPts val="0"/>
              </a:spcBef>
              <a:buNone/>
              <a:defRPr sz="1200">
                <a:solidFill>
                  <a:srgbClr val="888888"/>
                </a:solidFill>
                <a:latin typeface="Calibri"/>
                <a:ea typeface="Calibri"/>
                <a:cs typeface="Calibri"/>
                <a:sym typeface="Calibri"/>
              </a:defRPr>
            </a:lvl4pPr>
            <a:lvl5pPr marL="0" marR="0" lvl="4" indent="0" algn="r" rtl="0">
              <a:spcBef>
                <a:spcPts val="0"/>
              </a:spcBef>
              <a:buNone/>
              <a:defRPr sz="1200">
                <a:solidFill>
                  <a:srgbClr val="888888"/>
                </a:solidFill>
                <a:latin typeface="Calibri"/>
                <a:ea typeface="Calibri"/>
                <a:cs typeface="Calibri"/>
                <a:sym typeface="Calibri"/>
              </a:defRPr>
            </a:lvl5pPr>
            <a:lvl6pPr marL="0" marR="0" lvl="5" indent="0" algn="r" rtl="0">
              <a:spcBef>
                <a:spcPts val="0"/>
              </a:spcBef>
              <a:buNone/>
              <a:defRPr sz="1200">
                <a:solidFill>
                  <a:srgbClr val="888888"/>
                </a:solidFill>
                <a:latin typeface="Calibri"/>
                <a:ea typeface="Calibri"/>
                <a:cs typeface="Calibri"/>
                <a:sym typeface="Calibri"/>
              </a:defRPr>
            </a:lvl6pPr>
            <a:lvl7pPr marL="0" marR="0" lvl="6" indent="0" algn="r" rtl="0">
              <a:spcBef>
                <a:spcPts val="0"/>
              </a:spcBef>
              <a:buNone/>
              <a:defRPr sz="1200">
                <a:solidFill>
                  <a:srgbClr val="888888"/>
                </a:solidFill>
                <a:latin typeface="Calibri"/>
                <a:ea typeface="Calibri"/>
                <a:cs typeface="Calibri"/>
                <a:sym typeface="Calibri"/>
              </a:defRPr>
            </a:lvl7pPr>
            <a:lvl8pPr marL="0" marR="0" lvl="7" indent="0" algn="r" rtl="0">
              <a:spcBef>
                <a:spcPts val="0"/>
              </a:spcBef>
              <a:buNone/>
              <a:defRPr sz="1200">
                <a:solidFill>
                  <a:srgbClr val="888888"/>
                </a:solidFill>
                <a:latin typeface="Calibri"/>
                <a:ea typeface="Calibri"/>
                <a:cs typeface="Calibri"/>
                <a:sym typeface="Calibri"/>
              </a:defRPr>
            </a:lvl8pPr>
            <a:lvl9pPr marL="0" marR="0" lvl="8" indent="0" algn="r" rtl="0">
              <a:spcBef>
                <a:spcPts val="0"/>
              </a:spcBef>
              <a:buNone/>
              <a:defRPr sz="1200">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比對" type="twoTxTwoObj">
  <p:cSld name="TWO_OBJECTS_WITH_TEXT">
    <p:spTree>
      <p:nvGrpSpPr>
        <p:cNvPr id="1" name="Shape 39"/>
        <p:cNvGrpSpPr/>
        <p:nvPr/>
      </p:nvGrpSpPr>
      <p:grpSpPr>
        <a:xfrm>
          <a:off x="0" y="0"/>
          <a:ext cx="0" cy="0"/>
          <a:chOff x="0" y="0"/>
          <a:chExt cx="0" cy="0"/>
        </a:xfrm>
      </p:grpSpPr>
      <p:sp>
        <p:nvSpPr>
          <p:cNvPr id="40" name="Google Shape;40;p6"/>
          <p:cNvSpPr txBox="1">
            <a:spLocks noGrp="1"/>
          </p:cNvSpPr>
          <p:nvPr>
            <p:ph type="title"/>
          </p:nvPr>
        </p:nvSpPr>
        <p:spPr>
          <a:xfrm>
            <a:off x="457200" y="201219"/>
            <a:ext cx="8229600" cy="838200"/>
          </a:xfrm>
          <a:prstGeom prst="rect">
            <a:avLst/>
          </a:prstGeom>
          <a:noFill/>
          <a:ln>
            <a:noFill/>
          </a:ln>
        </p:spPr>
        <p:txBody>
          <a:bodyPr spcFirstLastPara="1" wrap="square" lIns="91425" tIns="91425" rIns="91425" bIns="91425" anchor="ctr" anchorCtr="0"/>
          <a:lstStyle>
            <a:lvl1pPr marL="0" marR="0" lvl="0" indent="0" algn="l" rtl="0">
              <a:spcBef>
                <a:spcPts val="0"/>
              </a:spcBef>
              <a:spcAft>
                <a:spcPts val="0"/>
              </a:spcAft>
              <a:buClr>
                <a:srgbClr val="C00000"/>
              </a:buClr>
              <a:buSzPts val="1400"/>
              <a:buFont typeface="Calibri"/>
              <a:buNone/>
              <a:defRPr sz="3200" b="0" i="0" u="none" strike="noStrike" cap="none">
                <a:solidFill>
                  <a:srgbClr val="C00000"/>
                </a:solidFill>
                <a:latin typeface="Calibri"/>
                <a:ea typeface="Calibri"/>
                <a:cs typeface="Calibri"/>
                <a:sym typeface="Calibri"/>
              </a:defRPr>
            </a:lvl1pPr>
            <a:lvl2pPr lvl="1" indent="0">
              <a:spcBef>
                <a:spcPts val="0"/>
              </a:spcBef>
              <a:spcAft>
                <a:spcPts val="0"/>
              </a:spcAft>
              <a:buSzPts val="1400"/>
              <a:buNone/>
              <a:defRPr sz="1800"/>
            </a:lvl2pPr>
            <a:lvl3pPr lvl="2" indent="0">
              <a:spcBef>
                <a:spcPts val="0"/>
              </a:spcBef>
              <a:spcAft>
                <a:spcPts val="0"/>
              </a:spcAft>
              <a:buSzPts val="1400"/>
              <a:buNone/>
              <a:defRPr sz="1800"/>
            </a:lvl3pPr>
            <a:lvl4pPr lvl="3" indent="0">
              <a:spcBef>
                <a:spcPts val="0"/>
              </a:spcBef>
              <a:spcAft>
                <a:spcPts val="0"/>
              </a:spcAft>
              <a:buSzPts val="1400"/>
              <a:buNone/>
              <a:defRPr sz="1800"/>
            </a:lvl4pPr>
            <a:lvl5pPr lvl="4" indent="0">
              <a:spcBef>
                <a:spcPts val="0"/>
              </a:spcBef>
              <a:spcAft>
                <a:spcPts val="0"/>
              </a:spcAft>
              <a:buSzPts val="1400"/>
              <a:buNone/>
              <a:defRPr sz="1800"/>
            </a:lvl5pPr>
            <a:lvl6pPr lvl="5" indent="0">
              <a:spcBef>
                <a:spcPts val="0"/>
              </a:spcBef>
              <a:spcAft>
                <a:spcPts val="0"/>
              </a:spcAft>
              <a:buSzPts val="1400"/>
              <a:buNone/>
              <a:defRPr sz="1800"/>
            </a:lvl6pPr>
            <a:lvl7pPr lvl="6" indent="0">
              <a:spcBef>
                <a:spcPts val="0"/>
              </a:spcBef>
              <a:spcAft>
                <a:spcPts val="0"/>
              </a:spcAft>
              <a:buSzPts val="1400"/>
              <a:buNone/>
              <a:defRPr sz="1800"/>
            </a:lvl7pPr>
            <a:lvl8pPr lvl="7" indent="0">
              <a:spcBef>
                <a:spcPts val="0"/>
              </a:spcBef>
              <a:spcAft>
                <a:spcPts val="0"/>
              </a:spcAft>
              <a:buSzPts val="1400"/>
              <a:buNone/>
              <a:defRPr sz="1800"/>
            </a:lvl8pPr>
            <a:lvl9pPr lvl="8" indent="0">
              <a:spcBef>
                <a:spcPts val="0"/>
              </a:spcBef>
              <a:spcAft>
                <a:spcPts val="0"/>
              </a:spcAft>
              <a:buSzPts val="1400"/>
              <a:buNone/>
              <a:defRPr sz="1800"/>
            </a:lvl9pPr>
          </a:lstStyle>
          <a:p>
            <a:r>
              <a:rPr lang="en-US"/>
              <a:t>Click to edit Master title style</a:t>
            </a:r>
            <a:endParaRPr/>
          </a:p>
        </p:txBody>
      </p:sp>
      <p:sp>
        <p:nvSpPr>
          <p:cNvPr id="41" name="Google Shape;41;p6"/>
          <p:cNvSpPr txBox="1">
            <a:spLocks noGrp="1"/>
          </p:cNvSpPr>
          <p:nvPr>
            <p:ph type="body" idx="1"/>
          </p:nvPr>
        </p:nvSpPr>
        <p:spPr>
          <a:xfrm>
            <a:off x="457200" y="1535113"/>
            <a:ext cx="4040188" cy="639762"/>
          </a:xfrm>
          <a:prstGeom prst="rect">
            <a:avLst/>
          </a:prstGeom>
          <a:noFill/>
          <a:ln>
            <a:noFill/>
          </a:ln>
        </p:spPr>
        <p:txBody>
          <a:bodyPr spcFirstLastPara="1" wrap="square" lIns="91425" tIns="91425" rIns="91425" bIns="91425" anchor="b" anchorCtr="0"/>
          <a:lstStyle>
            <a:lvl1pPr marL="457200" marR="0" lvl="0" indent="-228600" algn="l" rtl="0">
              <a:spcBef>
                <a:spcPts val="480"/>
              </a:spcBef>
              <a:spcAft>
                <a:spcPts val="0"/>
              </a:spcAft>
              <a:buClr>
                <a:srgbClr val="3F3F3F"/>
              </a:buClr>
              <a:buSzPts val="1920"/>
              <a:buFont typeface="Noto Sans Symbols"/>
              <a:buNone/>
              <a:defRPr sz="2400" b="1" i="0" u="none" strike="noStrike" cap="none">
                <a:solidFill>
                  <a:srgbClr val="3F3F3F"/>
                </a:solidFill>
                <a:latin typeface="Calibri"/>
                <a:ea typeface="Calibri"/>
                <a:cs typeface="Calibri"/>
                <a:sym typeface="Calibri"/>
              </a:defRPr>
            </a:lvl1pPr>
            <a:lvl2pPr marL="914400" marR="0" lvl="1" indent="-228600" algn="l" rtl="0">
              <a:spcBef>
                <a:spcPts val="400"/>
              </a:spcBef>
              <a:spcAft>
                <a:spcPts val="0"/>
              </a:spcAft>
              <a:buClr>
                <a:srgbClr val="3F3F3F"/>
              </a:buClr>
              <a:buSzPts val="2240"/>
              <a:buFont typeface="Arial"/>
              <a:buNone/>
              <a:defRPr sz="2000" b="1" i="0" u="none" strike="noStrike" cap="none">
                <a:solidFill>
                  <a:srgbClr val="3F3F3F"/>
                </a:solidFill>
                <a:latin typeface="Calibri"/>
                <a:ea typeface="Calibri"/>
                <a:cs typeface="Calibri"/>
                <a:sym typeface="Calibri"/>
              </a:defRPr>
            </a:lvl2pPr>
            <a:lvl3pPr marL="1371600" marR="0" lvl="2" indent="-228600" algn="l" rtl="0">
              <a:spcBef>
                <a:spcPts val="360"/>
              </a:spcBef>
              <a:spcAft>
                <a:spcPts val="0"/>
              </a:spcAft>
              <a:buClr>
                <a:srgbClr val="3F3F3F"/>
              </a:buClr>
              <a:buSzPts val="2400"/>
              <a:buFont typeface="Arial"/>
              <a:buNone/>
              <a:defRPr sz="1800" b="1" i="0" u="none" strike="noStrike" cap="none">
                <a:solidFill>
                  <a:srgbClr val="3F3F3F"/>
                </a:solidFill>
                <a:latin typeface="Calibri"/>
                <a:ea typeface="Calibri"/>
                <a:cs typeface="Calibri"/>
                <a:sym typeface="Calibri"/>
              </a:defRPr>
            </a:lvl3pPr>
            <a:lvl4pPr marL="1828800" marR="0" lvl="3" indent="-228600" algn="l" rtl="0">
              <a:spcBef>
                <a:spcPts val="320"/>
              </a:spcBef>
              <a:spcAft>
                <a:spcPts val="0"/>
              </a:spcAft>
              <a:buClr>
                <a:srgbClr val="3F3F3F"/>
              </a:buClr>
              <a:buSzPts val="2000"/>
              <a:buFont typeface="Arial"/>
              <a:buNone/>
              <a:defRPr sz="1600" b="1" i="0" u="none" strike="noStrike" cap="none">
                <a:solidFill>
                  <a:srgbClr val="3F3F3F"/>
                </a:solidFill>
                <a:latin typeface="Calibri"/>
                <a:ea typeface="Calibri"/>
                <a:cs typeface="Calibri"/>
                <a:sym typeface="Calibri"/>
              </a:defRPr>
            </a:lvl4pPr>
            <a:lvl5pPr marL="2286000" marR="0" lvl="4" indent="-228600" algn="l" rtl="0">
              <a:spcBef>
                <a:spcPts val="320"/>
              </a:spcBef>
              <a:spcAft>
                <a:spcPts val="0"/>
              </a:spcAft>
              <a:buClr>
                <a:srgbClr val="3F3F3F"/>
              </a:buClr>
              <a:buSzPts val="2000"/>
              <a:buFont typeface="Arial"/>
              <a:buNone/>
              <a:defRPr sz="1600" b="1" i="0" u="none" strike="noStrike" cap="none">
                <a:solidFill>
                  <a:srgbClr val="3F3F3F"/>
                </a:solidFill>
                <a:latin typeface="Calibri"/>
                <a:ea typeface="Calibri"/>
                <a:cs typeface="Calibri"/>
                <a:sym typeface="Calibri"/>
              </a:defRPr>
            </a:lvl5pPr>
            <a:lvl6pPr marL="2743200" marR="0" lvl="5" indent="-228600" algn="l" rtl="0">
              <a:spcBef>
                <a:spcPts val="320"/>
              </a:spcBef>
              <a:spcAft>
                <a:spcPts val="0"/>
              </a:spcAft>
              <a:buClr>
                <a:schemeClr val="dk1"/>
              </a:buClr>
              <a:buSzPts val="20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spcBef>
                <a:spcPts val="320"/>
              </a:spcBef>
              <a:spcAft>
                <a:spcPts val="0"/>
              </a:spcAft>
              <a:buClr>
                <a:schemeClr val="dk1"/>
              </a:buClr>
              <a:buSzPts val="20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spcBef>
                <a:spcPts val="320"/>
              </a:spcBef>
              <a:spcAft>
                <a:spcPts val="0"/>
              </a:spcAft>
              <a:buClr>
                <a:schemeClr val="dk1"/>
              </a:buClr>
              <a:buSzPts val="20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spcBef>
                <a:spcPts val="320"/>
              </a:spcBef>
              <a:spcAft>
                <a:spcPts val="0"/>
              </a:spcAft>
              <a:buClr>
                <a:schemeClr val="dk1"/>
              </a:buClr>
              <a:buSzPts val="2000"/>
              <a:buFont typeface="Arial"/>
              <a:buNone/>
              <a:defRPr sz="1600" b="1" i="0" u="none" strike="noStrike" cap="none">
                <a:solidFill>
                  <a:schemeClr val="dk1"/>
                </a:solidFill>
                <a:latin typeface="Calibri"/>
                <a:ea typeface="Calibri"/>
                <a:cs typeface="Calibri"/>
                <a:sym typeface="Calibri"/>
              </a:defRPr>
            </a:lvl9pPr>
          </a:lstStyle>
          <a:p>
            <a:pPr lvl="0"/>
            <a:r>
              <a:rPr lang="en-US"/>
              <a:t>Edit Master text styles</a:t>
            </a:r>
          </a:p>
        </p:txBody>
      </p:sp>
      <p:sp>
        <p:nvSpPr>
          <p:cNvPr id="42" name="Google Shape;42;p6"/>
          <p:cNvSpPr txBox="1">
            <a:spLocks noGrp="1"/>
          </p:cNvSpPr>
          <p:nvPr>
            <p:ph type="body" idx="2"/>
          </p:nvPr>
        </p:nvSpPr>
        <p:spPr>
          <a:xfrm>
            <a:off x="457200" y="2174875"/>
            <a:ext cx="4040188" cy="3951288"/>
          </a:xfrm>
          <a:prstGeom prst="rect">
            <a:avLst/>
          </a:prstGeom>
          <a:noFill/>
          <a:ln>
            <a:noFill/>
          </a:ln>
        </p:spPr>
        <p:txBody>
          <a:bodyPr spcFirstLastPara="1" wrap="square" lIns="91425" tIns="91425" rIns="91425" bIns="91425" anchor="t" anchorCtr="0"/>
          <a:lstStyle>
            <a:lvl1pPr marL="457200" marR="0" lvl="0" indent="-320040" algn="l" rtl="0">
              <a:spcBef>
                <a:spcPts val="480"/>
              </a:spcBef>
              <a:spcAft>
                <a:spcPts val="0"/>
              </a:spcAft>
              <a:buClr>
                <a:srgbClr val="3F3F3F"/>
              </a:buClr>
              <a:buSzPts val="1440"/>
              <a:buFont typeface="Noto Sans Symbols"/>
              <a:buChar char="■"/>
              <a:defRPr sz="2400" b="0" i="0" u="none" strike="noStrike" cap="none">
                <a:solidFill>
                  <a:srgbClr val="3F3F3F"/>
                </a:solidFill>
                <a:latin typeface="Calibri"/>
                <a:ea typeface="Calibri"/>
                <a:cs typeface="Calibri"/>
                <a:sym typeface="Calibri"/>
              </a:defRPr>
            </a:lvl1pPr>
            <a:lvl2pPr marL="914400" marR="0" lvl="1" indent="-330200" algn="l" rtl="0">
              <a:spcBef>
                <a:spcPts val="400"/>
              </a:spcBef>
              <a:spcAft>
                <a:spcPts val="0"/>
              </a:spcAft>
              <a:buClr>
                <a:srgbClr val="3F3F3F"/>
              </a:buClr>
              <a:buSzPts val="1600"/>
              <a:buFont typeface="Arial"/>
              <a:buChar char="–"/>
              <a:defRPr sz="2000" b="0" i="0" u="none" strike="noStrike" cap="none">
                <a:solidFill>
                  <a:srgbClr val="3F3F3F"/>
                </a:solidFill>
                <a:latin typeface="Calibri"/>
                <a:ea typeface="Calibri"/>
                <a:cs typeface="Calibri"/>
                <a:sym typeface="Calibri"/>
              </a:defRPr>
            </a:lvl2pPr>
            <a:lvl3pPr marL="1371600" marR="0" lvl="2" indent="-342900" algn="l" rtl="0">
              <a:spcBef>
                <a:spcPts val="360"/>
              </a:spcBef>
              <a:spcAft>
                <a:spcPts val="0"/>
              </a:spcAft>
              <a:buClr>
                <a:srgbClr val="3F3F3F"/>
              </a:buClr>
              <a:buSzPts val="1800"/>
              <a:buFont typeface="Arial"/>
              <a:buChar char="•"/>
              <a:defRPr sz="1800" b="0" i="0" u="none" strike="noStrike" cap="none">
                <a:solidFill>
                  <a:srgbClr val="3F3F3F"/>
                </a:solidFill>
                <a:latin typeface="Calibri"/>
                <a:ea typeface="Calibri"/>
                <a:cs typeface="Calibri"/>
                <a:sym typeface="Calibri"/>
              </a:defRPr>
            </a:lvl3pPr>
            <a:lvl4pPr marL="1828800" marR="0" lvl="3" indent="-330200" algn="l" rtl="0">
              <a:spcBef>
                <a:spcPts val="320"/>
              </a:spcBef>
              <a:spcAft>
                <a:spcPts val="0"/>
              </a:spcAft>
              <a:buClr>
                <a:srgbClr val="3F3F3F"/>
              </a:buClr>
              <a:buSzPts val="1600"/>
              <a:buFont typeface="Arial"/>
              <a:buChar char="–"/>
              <a:defRPr sz="1600" b="0" i="0" u="none" strike="noStrike" cap="none">
                <a:solidFill>
                  <a:srgbClr val="3F3F3F"/>
                </a:solidFill>
                <a:latin typeface="Calibri"/>
                <a:ea typeface="Calibri"/>
                <a:cs typeface="Calibri"/>
                <a:sym typeface="Calibri"/>
              </a:defRPr>
            </a:lvl4pPr>
            <a:lvl5pPr marL="2286000" marR="0" lvl="4" indent="-330200" algn="l" rtl="0">
              <a:spcBef>
                <a:spcPts val="320"/>
              </a:spcBef>
              <a:spcAft>
                <a:spcPts val="0"/>
              </a:spcAft>
              <a:buClr>
                <a:srgbClr val="3F3F3F"/>
              </a:buClr>
              <a:buSzPts val="1600"/>
              <a:buFont typeface="Arial"/>
              <a:buChar char="»"/>
              <a:defRPr sz="1600" b="0" i="0" u="none" strike="noStrike" cap="none">
                <a:solidFill>
                  <a:srgbClr val="3F3F3F"/>
                </a:solidFill>
                <a:latin typeface="Calibri"/>
                <a:ea typeface="Calibri"/>
                <a:cs typeface="Calibri"/>
                <a:sym typeface="Calibri"/>
              </a:defRPr>
            </a:lvl5pPr>
            <a:lvl6pPr marL="2743200" marR="0" lvl="5" indent="-330200" algn="l" rtl="0">
              <a:spcBef>
                <a:spcPts val="32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6pPr>
            <a:lvl7pPr marL="3200400" marR="0" lvl="6" indent="-330200" algn="l" rtl="0">
              <a:spcBef>
                <a:spcPts val="32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7pPr>
            <a:lvl8pPr marL="3657600" marR="0" lvl="7" indent="-330200" algn="l" rtl="0">
              <a:spcBef>
                <a:spcPts val="32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8pPr>
            <a:lvl9pPr marL="4114800" marR="0" lvl="8" indent="-330200" algn="l" rtl="0">
              <a:spcBef>
                <a:spcPts val="32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9pPr>
          </a:lstStyle>
          <a:p>
            <a:pPr lvl="0"/>
            <a:r>
              <a:rPr lang="en-US"/>
              <a:t>Edit Master text styles</a:t>
            </a:r>
          </a:p>
        </p:txBody>
      </p:sp>
      <p:sp>
        <p:nvSpPr>
          <p:cNvPr id="43" name="Google Shape;43;p6"/>
          <p:cNvSpPr txBox="1">
            <a:spLocks noGrp="1"/>
          </p:cNvSpPr>
          <p:nvPr>
            <p:ph type="body" idx="3"/>
          </p:nvPr>
        </p:nvSpPr>
        <p:spPr>
          <a:xfrm>
            <a:off x="4645025" y="1535113"/>
            <a:ext cx="4041775" cy="639762"/>
          </a:xfrm>
          <a:prstGeom prst="rect">
            <a:avLst/>
          </a:prstGeom>
          <a:noFill/>
          <a:ln>
            <a:noFill/>
          </a:ln>
        </p:spPr>
        <p:txBody>
          <a:bodyPr spcFirstLastPara="1" wrap="square" lIns="91425" tIns="91425" rIns="91425" bIns="91425" anchor="b" anchorCtr="0"/>
          <a:lstStyle>
            <a:lvl1pPr marL="457200" marR="0" lvl="0" indent="-228600" algn="l" rtl="0">
              <a:spcBef>
                <a:spcPts val="480"/>
              </a:spcBef>
              <a:spcAft>
                <a:spcPts val="0"/>
              </a:spcAft>
              <a:buClr>
                <a:srgbClr val="3F3F3F"/>
              </a:buClr>
              <a:buSzPts val="1920"/>
              <a:buFont typeface="Noto Sans Symbols"/>
              <a:buNone/>
              <a:defRPr sz="2400" b="1" i="0" u="none" strike="noStrike" cap="none">
                <a:solidFill>
                  <a:srgbClr val="3F3F3F"/>
                </a:solidFill>
                <a:latin typeface="Calibri"/>
                <a:ea typeface="Calibri"/>
                <a:cs typeface="Calibri"/>
                <a:sym typeface="Calibri"/>
              </a:defRPr>
            </a:lvl1pPr>
            <a:lvl2pPr marL="914400" marR="0" lvl="1" indent="-228600" algn="l" rtl="0">
              <a:spcBef>
                <a:spcPts val="400"/>
              </a:spcBef>
              <a:spcAft>
                <a:spcPts val="0"/>
              </a:spcAft>
              <a:buClr>
                <a:srgbClr val="3F3F3F"/>
              </a:buClr>
              <a:buSzPts val="2240"/>
              <a:buFont typeface="Arial"/>
              <a:buNone/>
              <a:defRPr sz="2000" b="1" i="0" u="none" strike="noStrike" cap="none">
                <a:solidFill>
                  <a:srgbClr val="3F3F3F"/>
                </a:solidFill>
                <a:latin typeface="Calibri"/>
                <a:ea typeface="Calibri"/>
                <a:cs typeface="Calibri"/>
                <a:sym typeface="Calibri"/>
              </a:defRPr>
            </a:lvl2pPr>
            <a:lvl3pPr marL="1371600" marR="0" lvl="2" indent="-228600" algn="l" rtl="0">
              <a:spcBef>
                <a:spcPts val="360"/>
              </a:spcBef>
              <a:spcAft>
                <a:spcPts val="0"/>
              </a:spcAft>
              <a:buClr>
                <a:srgbClr val="3F3F3F"/>
              </a:buClr>
              <a:buSzPts val="2400"/>
              <a:buFont typeface="Arial"/>
              <a:buNone/>
              <a:defRPr sz="1800" b="1" i="0" u="none" strike="noStrike" cap="none">
                <a:solidFill>
                  <a:srgbClr val="3F3F3F"/>
                </a:solidFill>
                <a:latin typeface="Calibri"/>
                <a:ea typeface="Calibri"/>
                <a:cs typeface="Calibri"/>
                <a:sym typeface="Calibri"/>
              </a:defRPr>
            </a:lvl3pPr>
            <a:lvl4pPr marL="1828800" marR="0" lvl="3" indent="-228600" algn="l" rtl="0">
              <a:spcBef>
                <a:spcPts val="320"/>
              </a:spcBef>
              <a:spcAft>
                <a:spcPts val="0"/>
              </a:spcAft>
              <a:buClr>
                <a:srgbClr val="3F3F3F"/>
              </a:buClr>
              <a:buSzPts val="2000"/>
              <a:buFont typeface="Arial"/>
              <a:buNone/>
              <a:defRPr sz="1600" b="1" i="0" u="none" strike="noStrike" cap="none">
                <a:solidFill>
                  <a:srgbClr val="3F3F3F"/>
                </a:solidFill>
                <a:latin typeface="Calibri"/>
                <a:ea typeface="Calibri"/>
                <a:cs typeface="Calibri"/>
                <a:sym typeface="Calibri"/>
              </a:defRPr>
            </a:lvl4pPr>
            <a:lvl5pPr marL="2286000" marR="0" lvl="4" indent="-228600" algn="l" rtl="0">
              <a:spcBef>
                <a:spcPts val="320"/>
              </a:spcBef>
              <a:spcAft>
                <a:spcPts val="0"/>
              </a:spcAft>
              <a:buClr>
                <a:srgbClr val="3F3F3F"/>
              </a:buClr>
              <a:buSzPts val="2000"/>
              <a:buFont typeface="Arial"/>
              <a:buNone/>
              <a:defRPr sz="1600" b="1" i="0" u="none" strike="noStrike" cap="none">
                <a:solidFill>
                  <a:srgbClr val="3F3F3F"/>
                </a:solidFill>
                <a:latin typeface="Calibri"/>
                <a:ea typeface="Calibri"/>
                <a:cs typeface="Calibri"/>
                <a:sym typeface="Calibri"/>
              </a:defRPr>
            </a:lvl5pPr>
            <a:lvl6pPr marL="2743200" marR="0" lvl="5" indent="-228600" algn="l" rtl="0">
              <a:spcBef>
                <a:spcPts val="320"/>
              </a:spcBef>
              <a:spcAft>
                <a:spcPts val="0"/>
              </a:spcAft>
              <a:buClr>
                <a:schemeClr val="dk1"/>
              </a:buClr>
              <a:buSzPts val="20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spcBef>
                <a:spcPts val="320"/>
              </a:spcBef>
              <a:spcAft>
                <a:spcPts val="0"/>
              </a:spcAft>
              <a:buClr>
                <a:schemeClr val="dk1"/>
              </a:buClr>
              <a:buSzPts val="20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spcBef>
                <a:spcPts val="320"/>
              </a:spcBef>
              <a:spcAft>
                <a:spcPts val="0"/>
              </a:spcAft>
              <a:buClr>
                <a:schemeClr val="dk1"/>
              </a:buClr>
              <a:buSzPts val="20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spcBef>
                <a:spcPts val="320"/>
              </a:spcBef>
              <a:spcAft>
                <a:spcPts val="0"/>
              </a:spcAft>
              <a:buClr>
                <a:schemeClr val="dk1"/>
              </a:buClr>
              <a:buSzPts val="2000"/>
              <a:buFont typeface="Arial"/>
              <a:buNone/>
              <a:defRPr sz="1600" b="1" i="0" u="none" strike="noStrike" cap="none">
                <a:solidFill>
                  <a:schemeClr val="dk1"/>
                </a:solidFill>
                <a:latin typeface="Calibri"/>
                <a:ea typeface="Calibri"/>
                <a:cs typeface="Calibri"/>
                <a:sym typeface="Calibri"/>
              </a:defRPr>
            </a:lvl9pPr>
          </a:lstStyle>
          <a:p>
            <a:pPr lvl="0"/>
            <a:r>
              <a:rPr lang="en-US"/>
              <a:t>Edit Master text styles</a:t>
            </a:r>
          </a:p>
        </p:txBody>
      </p:sp>
      <p:sp>
        <p:nvSpPr>
          <p:cNvPr id="44" name="Google Shape;44;p6"/>
          <p:cNvSpPr txBox="1">
            <a:spLocks noGrp="1"/>
          </p:cNvSpPr>
          <p:nvPr>
            <p:ph type="body" idx="4"/>
          </p:nvPr>
        </p:nvSpPr>
        <p:spPr>
          <a:xfrm>
            <a:off x="4645025" y="2174875"/>
            <a:ext cx="4041775" cy="3951288"/>
          </a:xfrm>
          <a:prstGeom prst="rect">
            <a:avLst/>
          </a:prstGeom>
          <a:noFill/>
          <a:ln>
            <a:noFill/>
          </a:ln>
        </p:spPr>
        <p:txBody>
          <a:bodyPr spcFirstLastPara="1" wrap="square" lIns="91425" tIns="91425" rIns="91425" bIns="91425" anchor="t" anchorCtr="0"/>
          <a:lstStyle>
            <a:lvl1pPr marL="457200" marR="0" lvl="0" indent="-320040" algn="l" rtl="0">
              <a:spcBef>
                <a:spcPts val="480"/>
              </a:spcBef>
              <a:spcAft>
                <a:spcPts val="0"/>
              </a:spcAft>
              <a:buClr>
                <a:srgbClr val="3F3F3F"/>
              </a:buClr>
              <a:buSzPts val="1440"/>
              <a:buFont typeface="Noto Sans Symbols"/>
              <a:buChar char="■"/>
              <a:defRPr sz="2400" b="0" i="0" u="none" strike="noStrike" cap="none">
                <a:solidFill>
                  <a:srgbClr val="3F3F3F"/>
                </a:solidFill>
                <a:latin typeface="Calibri"/>
                <a:ea typeface="Calibri"/>
                <a:cs typeface="Calibri"/>
                <a:sym typeface="Calibri"/>
              </a:defRPr>
            </a:lvl1pPr>
            <a:lvl2pPr marL="914400" marR="0" lvl="1" indent="-330200" algn="l" rtl="0">
              <a:spcBef>
                <a:spcPts val="400"/>
              </a:spcBef>
              <a:spcAft>
                <a:spcPts val="0"/>
              </a:spcAft>
              <a:buClr>
                <a:srgbClr val="3F3F3F"/>
              </a:buClr>
              <a:buSzPts val="1600"/>
              <a:buFont typeface="Arial"/>
              <a:buChar char="–"/>
              <a:defRPr sz="2000" b="0" i="0" u="none" strike="noStrike" cap="none">
                <a:solidFill>
                  <a:srgbClr val="3F3F3F"/>
                </a:solidFill>
                <a:latin typeface="Calibri"/>
                <a:ea typeface="Calibri"/>
                <a:cs typeface="Calibri"/>
                <a:sym typeface="Calibri"/>
              </a:defRPr>
            </a:lvl2pPr>
            <a:lvl3pPr marL="1371600" marR="0" lvl="2" indent="-342900" algn="l" rtl="0">
              <a:spcBef>
                <a:spcPts val="360"/>
              </a:spcBef>
              <a:spcAft>
                <a:spcPts val="0"/>
              </a:spcAft>
              <a:buClr>
                <a:srgbClr val="3F3F3F"/>
              </a:buClr>
              <a:buSzPts val="1800"/>
              <a:buFont typeface="Arial"/>
              <a:buChar char="•"/>
              <a:defRPr sz="1800" b="0" i="0" u="none" strike="noStrike" cap="none">
                <a:solidFill>
                  <a:srgbClr val="3F3F3F"/>
                </a:solidFill>
                <a:latin typeface="Calibri"/>
                <a:ea typeface="Calibri"/>
                <a:cs typeface="Calibri"/>
                <a:sym typeface="Calibri"/>
              </a:defRPr>
            </a:lvl3pPr>
            <a:lvl4pPr marL="1828800" marR="0" lvl="3" indent="-330200" algn="l" rtl="0">
              <a:spcBef>
                <a:spcPts val="320"/>
              </a:spcBef>
              <a:spcAft>
                <a:spcPts val="0"/>
              </a:spcAft>
              <a:buClr>
                <a:srgbClr val="3F3F3F"/>
              </a:buClr>
              <a:buSzPts val="1600"/>
              <a:buFont typeface="Arial"/>
              <a:buChar char="–"/>
              <a:defRPr sz="1600" b="0" i="0" u="none" strike="noStrike" cap="none">
                <a:solidFill>
                  <a:srgbClr val="3F3F3F"/>
                </a:solidFill>
                <a:latin typeface="Calibri"/>
                <a:ea typeface="Calibri"/>
                <a:cs typeface="Calibri"/>
                <a:sym typeface="Calibri"/>
              </a:defRPr>
            </a:lvl4pPr>
            <a:lvl5pPr marL="2286000" marR="0" lvl="4" indent="-330200" algn="l" rtl="0">
              <a:spcBef>
                <a:spcPts val="320"/>
              </a:spcBef>
              <a:spcAft>
                <a:spcPts val="0"/>
              </a:spcAft>
              <a:buClr>
                <a:srgbClr val="3F3F3F"/>
              </a:buClr>
              <a:buSzPts val="1600"/>
              <a:buFont typeface="Arial"/>
              <a:buChar char="»"/>
              <a:defRPr sz="1600" b="0" i="0" u="none" strike="noStrike" cap="none">
                <a:solidFill>
                  <a:srgbClr val="3F3F3F"/>
                </a:solidFill>
                <a:latin typeface="Calibri"/>
                <a:ea typeface="Calibri"/>
                <a:cs typeface="Calibri"/>
                <a:sym typeface="Calibri"/>
              </a:defRPr>
            </a:lvl5pPr>
            <a:lvl6pPr marL="2743200" marR="0" lvl="5" indent="-330200" algn="l" rtl="0">
              <a:spcBef>
                <a:spcPts val="32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6pPr>
            <a:lvl7pPr marL="3200400" marR="0" lvl="6" indent="-330200" algn="l" rtl="0">
              <a:spcBef>
                <a:spcPts val="32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7pPr>
            <a:lvl8pPr marL="3657600" marR="0" lvl="7" indent="-330200" algn="l" rtl="0">
              <a:spcBef>
                <a:spcPts val="32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8pPr>
            <a:lvl9pPr marL="4114800" marR="0" lvl="8" indent="-330200" algn="l" rtl="0">
              <a:spcBef>
                <a:spcPts val="32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9pPr>
          </a:lstStyle>
          <a:p>
            <a:pPr lvl="0"/>
            <a:r>
              <a:rPr lang="en-US"/>
              <a:t>Edit Master text styles</a:t>
            </a:r>
          </a:p>
        </p:txBody>
      </p:sp>
      <p:sp>
        <p:nvSpPr>
          <p:cNvPr id="45" name="Google Shape;45;p6"/>
          <p:cNvSpPr txBox="1">
            <a:spLocks noGrp="1"/>
          </p:cNvSpPr>
          <p:nvPr>
            <p:ph type="dt" idx="10"/>
          </p:nvPr>
        </p:nvSpPr>
        <p:spPr>
          <a:xfrm>
            <a:off x="457200" y="5772761"/>
            <a:ext cx="2133600" cy="365125"/>
          </a:xfrm>
          <a:prstGeom prst="rect">
            <a:avLst/>
          </a:prstGeom>
          <a:noFill/>
          <a:ln>
            <a:noFill/>
          </a:ln>
        </p:spPr>
        <p:txBody>
          <a:bodyPr spcFirstLastPara="1" wrap="square" lIns="91425" tIns="91425" rIns="91425" bIns="91425" anchor="ctr" anchorCtr="0"/>
          <a:lstStyle>
            <a:lvl1pPr marL="0" marR="0" lvl="0" indent="0" algn="l" rtl="0">
              <a:spcBef>
                <a:spcPts val="0"/>
              </a:spcBef>
              <a:spcAft>
                <a:spcPts val="0"/>
              </a:spcAft>
              <a:buSzPts val="1400"/>
              <a:buNone/>
              <a:defRPr sz="1200">
                <a:solidFill>
                  <a:srgbClr val="888888"/>
                </a:solidFill>
                <a:latin typeface="Calibri"/>
                <a:ea typeface="Calibri"/>
                <a:cs typeface="Calibri"/>
                <a:sym typeface="Calibri"/>
              </a:defRPr>
            </a:lvl1pPr>
            <a:lvl2pPr marL="457200" marR="0" lvl="1"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6" name="Google Shape;46;p6"/>
          <p:cNvSpPr txBox="1">
            <a:spLocks noGrp="1"/>
          </p:cNvSpPr>
          <p:nvPr>
            <p:ph type="ftr" idx="11"/>
          </p:nvPr>
        </p:nvSpPr>
        <p:spPr>
          <a:xfrm>
            <a:off x="3124200" y="5772761"/>
            <a:ext cx="2895600" cy="365125"/>
          </a:xfrm>
          <a:prstGeom prst="rect">
            <a:avLst/>
          </a:prstGeom>
          <a:noFill/>
          <a:ln>
            <a:noFill/>
          </a:ln>
        </p:spPr>
        <p:txBody>
          <a:bodyPr spcFirstLastPara="1" wrap="square" lIns="91425" tIns="91425" rIns="91425" bIns="91425" anchor="ctr" anchorCtr="0"/>
          <a:lstStyle>
            <a:lvl1pPr marL="0" marR="0" lvl="0" indent="0" algn="ctr" rtl="0">
              <a:spcBef>
                <a:spcPts val="0"/>
              </a:spcBef>
              <a:spcAft>
                <a:spcPts val="0"/>
              </a:spcAft>
              <a:buSzPts val="1400"/>
              <a:buNone/>
              <a:defRPr sz="1200">
                <a:solidFill>
                  <a:srgbClr val="888888"/>
                </a:solidFill>
                <a:latin typeface="Calibri"/>
                <a:ea typeface="Calibri"/>
                <a:cs typeface="Calibri"/>
                <a:sym typeface="Calibri"/>
              </a:defRPr>
            </a:lvl1pPr>
            <a:lvl2pPr marL="457200" marR="0" lvl="1"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7" name="Google Shape;47;p6"/>
          <p:cNvSpPr txBox="1">
            <a:spLocks noGrp="1"/>
          </p:cNvSpPr>
          <p:nvPr>
            <p:ph type="sldNum" idx="12"/>
          </p:nvPr>
        </p:nvSpPr>
        <p:spPr>
          <a:xfrm>
            <a:off x="6553200" y="5772761"/>
            <a:ext cx="21336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a:solidFill>
                  <a:srgbClr val="888888"/>
                </a:solidFill>
                <a:latin typeface="Calibri"/>
                <a:ea typeface="Calibri"/>
                <a:cs typeface="Calibri"/>
                <a:sym typeface="Calibri"/>
              </a:defRPr>
            </a:lvl1pPr>
            <a:lvl2pPr marL="0" marR="0" lvl="1" indent="0" algn="r" rtl="0">
              <a:spcBef>
                <a:spcPts val="0"/>
              </a:spcBef>
              <a:buNone/>
              <a:defRPr sz="1200">
                <a:solidFill>
                  <a:srgbClr val="888888"/>
                </a:solidFill>
                <a:latin typeface="Calibri"/>
                <a:ea typeface="Calibri"/>
                <a:cs typeface="Calibri"/>
                <a:sym typeface="Calibri"/>
              </a:defRPr>
            </a:lvl2pPr>
            <a:lvl3pPr marL="0" marR="0" lvl="2" indent="0" algn="r" rtl="0">
              <a:spcBef>
                <a:spcPts val="0"/>
              </a:spcBef>
              <a:buNone/>
              <a:defRPr sz="1200">
                <a:solidFill>
                  <a:srgbClr val="888888"/>
                </a:solidFill>
                <a:latin typeface="Calibri"/>
                <a:ea typeface="Calibri"/>
                <a:cs typeface="Calibri"/>
                <a:sym typeface="Calibri"/>
              </a:defRPr>
            </a:lvl3pPr>
            <a:lvl4pPr marL="0" marR="0" lvl="3" indent="0" algn="r" rtl="0">
              <a:spcBef>
                <a:spcPts val="0"/>
              </a:spcBef>
              <a:buNone/>
              <a:defRPr sz="1200">
                <a:solidFill>
                  <a:srgbClr val="888888"/>
                </a:solidFill>
                <a:latin typeface="Calibri"/>
                <a:ea typeface="Calibri"/>
                <a:cs typeface="Calibri"/>
                <a:sym typeface="Calibri"/>
              </a:defRPr>
            </a:lvl4pPr>
            <a:lvl5pPr marL="0" marR="0" lvl="4" indent="0" algn="r" rtl="0">
              <a:spcBef>
                <a:spcPts val="0"/>
              </a:spcBef>
              <a:buNone/>
              <a:defRPr sz="1200">
                <a:solidFill>
                  <a:srgbClr val="888888"/>
                </a:solidFill>
                <a:latin typeface="Calibri"/>
                <a:ea typeface="Calibri"/>
                <a:cs typeface="Calibri"/>
                <a:sym typeface="Calibri"/>
              </a:defRPr>
            </a:lvl5pPr>
            <a:lvl6pPr marL="0" marR="0" lvl="5" indent="0" algn="r" rtl="0">
              <a:spcBef>
                <a:spcPts val="0"/>
              </a:spcBef>
              <a:buNone/>
              <a:defRPr sz="1200">
                <a:solidFill>
                  <a:srgbClr val="888888"/>
                </a:solidFill>
                <a:latin typeface="Calibri"/>
                <a:ea typeface="Calibri"/>
                <a:cs typeface="Calibri"/>
                <a:sym typeface="Calibri"/>
              </a:defRPr>
            </a:lvl6pPr>
            <a:lvl7pPr marL="0" marR="0" lvl="6" indent="0" algn="r" rtl="0">
              <a:spcBef>
                <a:spcPts val="0"/>
              </a:spcBef>
              <a:buNone/>
              <a:defRPr sz="1200">
                <a:solidFill>
                  <a:srgbClr val="888888"/>
                </a:solidFill>
                <a:latin typeface="Calibri"/>
                <a:ea typeface="Calibri"/>
                <a:cs typeface="Calibri"/>
                <a:sym typeface="Calibri"/>
              </a:defRPr>
            </a:lvl7pPr>
            <a:lvl8pPr marL="0" marR="0" lvl="7" indent="0" algn="r" rtl="0">
              <a:spcBef>
                <a:spcPts val="0"/>
              </a:spcBef>
              <a:buNone/>
              <a:defRPr sz="1200">
                <a:solidFill>
                  <a:srgbClr val="888888"/>
                </a:solidFill>
                <a:latin typeface="Calibri"/>
                <a:ea typeface="Calibri"/>
                <a:cs typeface="Calibri"/>
                <a:sym typeface="Calibri"/>
              </a:defRPr>
            </a:lvl8pPr>
            <a:lvl9pPr marL="0" marR="0" lvl="8" indent="0" algn="r" rtl="0">
              <a:spcBef>
                <a:spcPts val="0"/>
              </a:spcBef>
              <a:buNone/>
              <a:defRPr sz="1200">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只有標題" type="titleOnly">
  <p:cSld name="TITLE_ONLY">
    <p:spTree>
      <p:nvGrpSpPr>
        <p:cNvPr id="1" name="Shape 48"/>
        <p:cNvGrpSpPr/>
        <p:nvPr/>
      </p:nvGrpSpPr>
      <p:grpSpPr>
        <a:xfrm>
          <a:off x="0" y="0"/>
          <a:ext cx="0" cy="0"/>
          <a:chOff x="0" y="0"/>
          <a:chExt cx="0" cy="0"/>
        </a:xfrm>
      </p:grpSpPr>
      <p:sp>
        <p:nvSpPr>
          <p:cNvPr id="49" name="Google Shape;49;p7"/>
          <p:cNvSpPr txBox="1">
            <a:spLocks noGrp="1"/>
          </p:cNvSpPr>
          <p:nvPr>
            <p:ph type="title"/>
          </p:nvPr>
        </p:nvSpPr>
        <p:spPr>
          <a:xfrm>
            <a:off x="457200" y="201219"/>
            <a:ext cx="8229600" cy="838200"/>
          </a:xfrm>
          <a:prstGeom prst="rect">
            <a:avLst/>
          </a:prstGeom>
          <a:noFill/>
          <a:ln>
            <a:noFill/>
          </a:ln>
        </p:spPr>
        <p:txBody>
          <a:bodyPr spcFirstLastPara="1" wrap="square" lIns="91425" tIns="91425" rIns="91425" bIns="91425" anchor="ctr" anchorCtr="0"/>
          <a:lstStyle>
            <a:lvl1pPr marL="0" marR="0" lvl="0" indent="0" algn="l" rtl="0">
              <a:spcBef>
                <a:spcPts val="0"/>
              </a:spcBef>
              <a:spcAft>
                <a:spcPts val="0"/>
              </a:spcAft>
              <a:buClr>
                <a:srgbClr val="C00000"/>
              </a:buClr>
              <a:buSzPts val="1400"/>
              <a:buFont typeface="Calibri"/>
              <a:buNone/>
              <a:defRPr sz="3200" b="0" i="0" u="none" strike="noStrike" cap="none">
                <a:solidFill>
                  <a:srgbClr val="C00000"/>
                </a:solidFill>
                <a:latin typeface="Calibri"/>
                <a:ea typeface="Calibri"/>
                <a:cs typeface="Calibri"/>
                <a:sym typeface="Calibri"/>
              </a:defRPr>
            </a:lvl1pPr>
            <a:lvl2pPr lvl="1" indent="0">
              <a:spcBef>
                <a:spcPts val="0"/>
              </a:spcBef>
              <a:spcAft>
                <a:spcPts val="0"/>
              </a:spcAft>
              <a:buSzPts val="1400"/>
              <a:buNone/>
              <a:defRPr sz="1800"/>
            </a:lvl2pPr>
            <a:lvl3pPr lvl="2" indent="0">
              <a:spcBef>
                <a:spcPts val="0"/>
              </a:spcBef>
              <a:spcAft>
                <a:spcPts val="0"/>
              </a:spcAft>
              <a:buSzPts val="1400"/>
              <a:buNone/>
              <a:defRPr sz="1800"/>
            </a:lvl3pPr>
            <a:lvl4pPr lvl="3" indent="0">
              <a:spcBef>
                <a:spcPts val="0"/>
              </a:spcBef>
              <a:spcAft>
                <a:spcPts val="0"/>
              </a:spcAft>
              <a:buSzPts val="1400"/>
              <a:buNone/>
              <a:defRPr sz="1800"/>
            </a:lvl4pPr>
            <a:lvl5pPr lvl="4" indent="0">
              <a:spcBef>
                <a:spcPts val="0"/>
              </a:spcBef>
              <a:spcAft>
                <a:spcPts val="0"/>
              </a:spcAft>
              <a:buSzPts val="1400"/>
              <a:buNone/>
              <a:defRPr sz="1800"/>
            </a:lvl5pPr>
            <a:lvl6pPr lvl="5" indent="0">
              <a:spcBef>
                <a:spcPts val="0"/>
              </a:spcBef>
              <a:spcAft>
                <a:spcPts val="0"/>
              </a:spcAft>
              <a:buSzPts val="1400"/>
              <a:buNone/>
              <a:defRPr sz="1800"/>
            </a:lvl6pPr>
            <a:lvl7pPr lvl="6" indent="0">
              <a:spcBef>
                <a:spcPts val="0"/>
              </a:spcBef>
              <a:spcAft>
                <a:spcPts val="0"/>
              </a:spcAft>
              <a:buSzPts val="1400"/>
              <a:buNone/>
              <a:defRPr sz="1800"/>
            </a:lvl7pPr>
            <a:lvl8pPr lvl="7" indent="0">
              <a:spcBef>
                <a:spcPts val="0"/>
              </a:spcBef>
              <a:spcAft>
                <a:spcPts val="0"/>
              </a:spcAft>
              <a:buSzPts val="1400"/>
              <a:buNone/>
              <a:defRPr sz="1800"/>
            </a:lvl8pPr>
            <a:lvl9pPr lvl="8" indent="0">
              <a:spcBef>
                <a:spcPts val="0"/>
              </a:spcBef>
              <a:spcAft>
                <a:spcPts val="0"/>
              </a:spcAft>
              <a:buSzPts val="1400"/>
              <a:buNone/>
              <a:defRPr sz="1800"/>
            </a:lvl9pPr>
          </a:lstStyle>
          <a:p>
            <a:r>
              <a:rPr lang="en-US"/>
              <a:t>Click to edit Master title style</a:t>
            </a:r>
            <a:endParaRPr/>
          </a:p>
        </p:txBody>
      </p:sp>
      <p:sp>
        <p:nvSpPr>
          <p:cNvPr id="50" name="Google Shape;50;p7"/>
          <p:cNvSpPr txBox="1">
            <a:spLocks noGrp="1"/>
          </p:cNvSpPr>
          <p:nvPr>
            <p:ph type="dt" idx="10"/>
          </p:nvPr>
        </p:nvSpPr>
        <p:spPr>
          <a:xfrm>
            <a:off x="457200" y="5772761"/>
            <a:ext cx="2133600" cy="365125"/>
          </a:xfrm>
          <a:prstGeom prst="rect">
            <a:avLst/>
          </a:prstGeom>
          <a:noFill/>
          <a:ln>
            <a:noFill/>
          </a:ln>
        </p:spPr>
        <p:txBody>
          <a:bodyPr spcFirstLastPara="1" wrap="square" lIns="91425" tIns="91425" rIns="91425" bIns="91425" anchor="ctr" anchorCtr="0"/>
          <a:lstStyle>
            <a:lvl1pPr marL="0" marR="0" lvl="0" indent="0" algn="l" rtl="0">
              <a:spcBef>
                <a:spcPts val="0"/>
              </a:spcBef>
              <a:spcAft>
                <a:spcPts val="0"/>
              </a:spcAft>
              <a:buSzPts val="1400"/>
              <a:buNone/>
              <a:defRPr sz="1200">
                <a:solidFill>
                  <a:srgbClr val="888888"/>
                </a:solidFill>
                <a:latin typeface="Calibri"/>
                <a:ea typeface="Calibri"/>
                <a:cs typeface="Calibri"/>
                <a:sym typeface="Calibri"/>
              </a:defRPr>
            </a:lvl1pPr>
            <a:lvl2pPr marL="457200" marR="0" lvl="1"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1" name="Google Shape;51;p7"/>
          <p:cNvSpPr txBox="1">
            <a:spLocks noGrp="1"/>
          </p:cNvSpPr>
          <p:nvPr>
            <p:ph type="ftr" idx="11"/>
          </p:nvPr>
        </p:nvSpPr>
        <p:spPr>
          <a:xfrm>
            <a:off x="3124200" y="5772761"/>
            <a:ext cx="2895600" cy="365125"/>
          </a:xfrm>
          <a:prstGeom prst="rect">
            <a:avLst/>
          </a:prstGeom>
          <a:noFill/>
          <a:ln>
            <a:noFill/>
          </a:ln>
        </p:spPr>
        <p:txBody>
          <a:bodyPr spcFirstLastPara="1" wrap="square" lIns="91425" tIns="91425" rIns="91425" bIns="91425" anchor="ctr" anchorCtr="0"/>
          <a:lstStyle>
            <a:lvl1pPr marL="0" marR="0" lvl="0" indent="0" algn="ctr" rtl="0">
              <a:spcBef>
                <a:spcPts val="0"/>
              </a:spcBef>
              <a:spcAft>
                <a:spcPts val="0"/>
              </a:spcAft>
              <a:buSzPts val="1400"/>
              <a:buNone/>
              <a:defRPr sz="1200">
                <a:solidFill>
                  <a:srgbClr val="888888"/>
                </a:solidFill>
                <a:latin typeface="Calibri"/>
                <a:ea typeface="Calibri"/>
                <a:cs typeface="Calibri"/>
                <a:sym typeface="Calibri"/>
              </a:defRPr>
            </a:lvl1pPr>
            <a:lvl2pPr marL="457200" marR="0" lvl="1"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2" name="Google Shape;52;p7"/>
          <p:cNvSpPr txBox="1">
            <a:spLocks noGrp="1"/>
          </p:cNvSpPr>
          <p:nvPr>
            <p:ph type="sldNum" idx="12"/>
          </p:nvPr>
        </p:nvSpPr>
        <p:spPr>
          <a:xfrm>
            <a:off x="6553200" y="5772761"/>
            <a:ext cx="21336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a:solidFill>
                  <a:srgbClr val="888888"/>
                </a:solidFill>
                <a:latin typeface="Calibri"/>
                <a:ea typeface="Calibri"/>
                <a:cs typeface="Calibri"/>
                <a:sym typeface="Calibri"/>
              </a:defRPr>
            </a:lvl1pPr>
            <a:lvl2pPr marL="0" marR="0" lvl="1" indent="0" algn="r" rtl="0">
              <a:spcBef>
                <a:spcPts val="0"/>
              </a:spcBef>
              <a:buNone/>
              <a:defRPr sz="1200">
                <a:solidFill>
                  <a:srgbClr val="888888"/>
                </a:solidFill>
                <a:latin typeface="Calibri"/>
                <a:ea typeface="Calibri"/>
                <a:cs typeface="Calibri"/>
                <a:sym typeface="Calibri"/>
              </a:defRPr>
            </a:lvl2pPr>
            <a:lvl3pPr marL="0" marR="0" lvl="2" indent="0" algn="r" rtl="0">
              <a:spcBef>
                <a:spcPts val="0"/>
              </a:spcBef>
              <a:buNone/>
              <a:defRPr sz="1200">
                <a:solidFill>
                  <a:srgbClr val="888888"/>
                </a:solidFill>
                <a:latin typeface="Calibri"/>
                <a:ea typeface="Calibri"/>
                <a:cs typeface="Calibri"/>
                <a:sym typeface="Calibri"/>
              </a:defRPr>
            </a:lvl3pPr>
            <a:lvl4pPr marL="0" marR="0" lvl="3" indent="0" algn="r" rtl="0">
              <a:spcBef>
                <a:spcPts val="0"/>
              </a:spcBef>
              <a:buNone/>
              <a:defRPr sz="1200">
                <a:solidFill>
                  <a:srgbClr val="888888"/>
                </a:solidFill>
                <a:latin typeface="Calibri"/>
                <a:ea typeface="Calibri"/>
                <a:cs typeface="Calibri"/>
                <a:sym typeface="Calibri"/>
              </a:defRPr>
            </a:lvl4pPr>
            <a:lvl5pPr marL="0" marR="0" lvl="4" indent="0" algn="r" rtl="0">
              <a:spcBef>
                <a:spcPts val="0"/>
              </a:spcBef>
              <a:buNone/>
              <a:defRPr sz="1200">
                <a:solidFill>
                  <a:srgbClr val="888888"/>
                </a:solidFill>
                <a:latin typeface="Calibri"/>
                <a:ea typeface="Calibri"/>
                <a:cs typeface="Calibri"/>
                <a:sym typeface="Calibri"/>
              </a:defRPr>
            </a:lvl5pPr>
            <a:lvl6pPr marL="0" marR="0" lvl="5" indent="0" algn="r" rtl="0">
              <a:spcBef>
                <a:spcPts val="0"/>
              </a:spcBef>
              <a:buNone/>
              <a:defRPr sz="1200">
                <a:solidFill>
                  <a:srgbClr val="888888"/>
                </a:solidFill>
                <a:latin typeface="Calibri"/>
                <a:ea typeface="Calibri"/>
                <a:cs typeface="Calibri"/>
                <a:sym typeface="Calibri"/>
              </a:defRPr>
            </a:lvl6pPr>
            <a:lvl7pPr marL="0" marR="0" lvl="6" indent="0" algn="r" rtl="0">
              <a:spcBef>
                <a:spcPts val="0"/>
              </a:spcBef>
              <a:buNone/>
              <a:defRPr sz="1200">
                <a:solidFill>
                  <a:srgbClr val="888888"/>
                </a:solidFill>
                <a:latin typeface="Calibri"/>
                <a:ea typeface="Calibri"/>
                <a:cs typeface="Calibri"/>
                <a:sym typeface="Calibri"/>
              </a:defRPr>
            </a:lvl7pPr>
            <a:lvl8pPr marL="0" marR="0" lvl="7" indent="0" algn="r" rtl="0">
              <a:spcBef>
                <a:spcPts val="0"/>
              </a:spcBef>
              <a:buNone/>
              <a:defRPr sz="1200">
                <a:solidFill>
                  <a:srgbClr val="888888"/>
                </a:solidFill>
                <a:latin typeface="Calibri"/>
                <a:ea typeface="Calibri"/>
                <a:cs typeface="Calibri"/>
                <a:sym typeface="Calibri"/>
              </a:defRPr>
            </a:lvl8pPr>
            <a:lvl9pPr marL="0" marR="0" lvl="8" indent="0" algn="r" rtl="0">
              <a:spcBef>
                <a:spcPts val="0"/>
              </a:spcBef>
              <a:buNone/>
              <a:defRPr sz="1200">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空白" type="blank">
  <p:cSld name="Blank">
    <p:spTree>
      <p:nvGrpSpPr>
        <p:cNvPr id="1" name="Shape 53"/>
        <p:cNvGrpSpPr/>
        <p:nvPr/>
      </p:nvGrpSpPr>
      <p:grpSpPr>
        <a:xfrm>
          <a:off x="0" y="0"/>
          <a:ext cx="0" cy="0"/>
          <a:chOff x="0" y="0"/>
          <a:chExt cx="0" cy="0"/>
        </a:xfrm>
      </p:grpSpPr>
      <p:sp>
        <p:nvSpPr>
          <p:cNvPr id="54" name="Google Shape;54;p8"/>
          <p:cNvSpPr txBox="1">
            <a:spLocks noGrp="1"/>
          </p:cNvSpPr>
          <p:nvPr>
            <p:ph type="dt" idx="10"/>
          </p:nvPr>
        </p:nvSpPr>
        <p:spPr>
          <a:xfrm>
            <a:off x="457200" y="5772761"/>
            <a:ext cx="2133600" cy="365125"/>
          </a:xfrm>
          <a:prstGeom prst="rect">
            <a:avLst/>
          </a:prstGeom>
          <a:noFill/>
          <a:ln>
            <a:noFill/>
          </a:ln>
        </p:spPr>
        <p:txBody>
          <a:bodyPr spcFirstLastPara="1" wrap="square" lIns="91425" tIns="91425" rIns="91425" bIns="91425" anchor="ctr" anchorCtr="0"/>
          <a:lstStyle>
            <a:lvl1pPr marL="0" marR="0" lvl="0" indent="0" algn="l" rtl="0">
              <a:spcBef>
                <a:spcPts val="0"/>
              </a:spcBef>
              <a:spcAft>
                <a:spcPts val="0"/>
              </a:spcAft>
              <a:buSzPts val="1400"/>
              <a:buNone/>
              <a:defRPr sz="1200">
                <a:solidFill>
                  <a:srgbClr val="888888"/>
                </a:solidFill>
                <a:latin typeface="Calibri"/>
                <a:ea typeface="Calibri"/>
                <a:cs typeface="Calibri"/>
                <a:sym typeface="Calibri"/>
              </a:defRPr>
            </a:lvl1pPr>
            <a:lvl2pPr marL="457200" marR="0" lvl="1"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5" name="Google Shape;55;p8"/>
          <p:cNvSpPr txBox="1">
            <a:spLocks noGrp="1"/>
          </p:cNvSpPr>
          <p:nvPr>
            <p:ph type="ftr" idx="11"/>
          </p:nvPr>
        </p:nvSpPr>
        <p:spPr>
          <a:xfrm>
            <a:off x="3124200" y="5772761"/>
            <a:ext cx="2895600" cy="365125"/>
          </a:xfrm>
          <a:prstGeom prst="rect">
            <a:avLst/>
          </a:prstGeom>
          <a:noFill/>
          <a:ln>
            <a:noFill/>
          </a:ln>
        </p:spPr>
        <p:txBody>
          <a:bodyPr spcFirstLastPara="1" wrap="square" lIns="91425" tIns="91425" rIns="91425" bIns="91425" anchor="ctr" anchorCtr="0"/>
          <a:lstStyle>
            <a:lvl1pPr marL="0" marR="0" lvl="0" indent="0" algn="ctr" rtl="0">
              <a:spcBef>
                <a:spcPts val="0"/>
              </a:spcBef>
              <a:spcAft>
                <a:spcPts val="0"/>
              </a:spcAft>
              <a:buSzPts val="1400"/>
              <a:buNone/>
              <a:defRPr sz="1200">
                <a:solidFill>
                  <a:srgbClr val="888888"/>
                </a:solidFill>
                <a:latin typeface="Calibri"/>
                <a:ea typeface="Calibri"/>
                <a:cs typeface="Calibri"/>
                <a:sym typeface="Calibri"/>
              </a:defRPr>
            </a:lvl1pPr>
            <a:lvl2pPr marL="457200" marR="0" lvl="1"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6" name="Google Shape;56;p8"/>
          <p:cNvSpPr txBox="1">
            <a:spLocks noGrp="1"/>
          </p:cNvSpPr>
          <p:nvPr>
            <p:ph type="sldNum" idx="12"/>
          </p:nvPr>
        </p:nvSpPr>
        <p:spPr>
          <a:xfrm>
            <a:off x="6553200" y="5772761"/>
            <a:ext cx="21336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a:solidFill>
                  <a:srgbClr val="888888"/>
                </a:solidFill>
                <a:latin typeface="Calibri"/>
                <a:ea typeface="Calibri"/>
                <a:cs typeface="Calibri"/>
                <a:sym typeface="Calibri"/>
              </a:defRPr>
            </a:lvl1pPr>
            <a:lvl2pPr marL="0" marR="0" lvl="1" indent="0" algn="r" rtl="0">
              <a:spcBef>
                <a:spcPts val="0"/>
              </a:spcBef>
              <a:buNone/>
              <a:defRPr sz="1200">
                <a:solidFill>
                  <a:srgbClr val="888888"/>
                </a:solidFill>
                <a:latin typeface="Calibri"/>
                <a:ea typeface="Calibri"/>
                <a:cs typeface="Calibri"/>
                <a:sym typeface="Calibri"/>
              </a:defRPr>
            </a:lvl2pPr>
            <a:lvl3pPr marL="0" marR="0" lvl="2" indent="0" algn="r" rtl="0">
              <a:spcBef>
                <a:spcPts val="0"/>
              </a:spcBef>
              <a:buNone/>
              <a:defRPr sz="1200">
                <a:solidFill>
                  <a:srgbClr val="888888"/>
                </a:solidFill>
                <a:latin typeface="Calibri"/>
                <a:ea typeface="Calibri"/>
                <a:cs typeface="Calibri"/>
                <a:sym typeface="Calibri"/>
              </a:defRPr>
            </a:lvl3pPr>
            <a:lvl4pPr marL="0" marR="0" lvl="3" indent="0" algn="r" rtl="0">
              <a:spcBef>
                <a:spcPts val="0"/>
              </a:spcBef>
              <a:buNone/>
              <a:defRPr sz="1200">
                <a:solidFill>
                  <a:srgbClr val="888888"/>
                </a:solidFill>
                <a:latin typeface="Calibri"/>
                <a:ea typeface="Calibri"/>
                <a:cs typeface="Calibri"/>
                <a:sym typeface="Calibri"/>
              </a:defRPr>
            </a:lvl4pPr>
            <a:lvl5pPr marL="0" marR="0" lvl="4" indent="0" algn="r" rtl="0">
              <a:spcBef>
                <a:spcPts val="0"/>
              </a:spcBef>
              <a:buNone/>
              <a:defRPr sz="1200">
                <a:solidFill>
                  <a:srgbClr val="888888"/>
                </a:solidFill>
                <a:latin typeface="Calibri"/>
                <a:ea typeface="Calibri"/>
                <a:cs typeface="Calibri"/>
                <a:sym typeface="Calibri"/>
              </a:defRPr>
            </a:lvl5pPr>
            <a:lvl6pPr marL="0" marR="0" lvl="5" indent="0" algn="r" rtl="0">
              <a:spcBef>
                <a:spcPts val="0"/>
              </a:spcBef>
              <a:buNone/>
              <a:defRPr sz="1200">
                <a:solidFill>
                  <a:srgbClr val="888888"/>
                </a:solidFill>
                <a:latin typeface="Calibri"/>
                <a:ea typeface="Calibri"/>
                <a:cs typeface="Calibri"/>
                <a:sym typeface="Calibri"/>
              </a:defRPr>
            </a:lvl6pPr>
            <a:lvl7pPr marL="0" marR="0" lvl="6" indent="0" algn="r" rtl="0">
              <a:spcBef>
                <a:spcPts val="0"/>
              </a:spcBef>
              <a:buNone/>
              <a:defRPr sz="1200">
                <a:solidFill>
                  <a:srgbClr val="888888"/>
                </a:solidFill>
                <a:latin typeface="Calibri"/>
                <a:ea typeface="Calibri"/>
                <a:cs typeface="Calibri"/>
                <a:sym typeface="Calibri"/>
              </a:defRPr>
            </a:lvl7pPr>
            <a:lvl8pPr marL="0" marR="0" lvl="7" indent="0" algn="r" rtl="0">
              <a:spcBef>
                <a:spcPts val="0"/>
              </a:spcBef>
              <a:buNone/>
              <a:defRPr sz="1200">
                <a:solidFill>
                  <a:srgbClr val="888888"/>
                </a:solidFill>
                <a:latin typeface="Calibri"/>
                <a:ea typeface="Calibri"/>
                <a:cs typeface="Calibri"/>
                <a:sym typeface="Calibri"/>
              </a:defRPr>
            </a:lvl8pPr>
            <a:lvl9pPr marL="0" marR="0" lvl="8" indent="0" algn="r" rtl="0">
              <a:spcBef>
                <a:spcPts val="0"/>
              </a:spcBef>
              <a:buNone/>
              <a:defRPr sz="1200">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含標題的內容" type="objTx">
  <p:cSld name="OBJECT_WITH_CAPTION_TEXT">
    <p:spTree>
      <p:nvGrpSpPr>
        <p:cNvPr id="1" name="Shape 57"/>
        <p:cNvGrpSpPr/>
        <p:nvPr/>
      </p:nvGrpSpPr>
      <p:grpSpPr>
        <a:xfrm>
          <a:off x="0" y="0"/>
          <a:ext cx="0" cy="0"/>
          <a:chOff x="0" y="0"/>
          <a:chExt cx="0" cy="0"/>
        </a:xfrm>
      </p:grpSpPr>
      <p:sp>
        <p:nvSpPr>
          <p:cNvPr id="58" name="Google Shape;58;p9"/>
          <p:cNvSpPr txBox="1">
            <a:spLocks noGrp="1"/>
          </p:cNvSpPr>
          <p:nvPr>
            <p:ph type="title"/>
          </p:nvPr>
        </p:nvSpPr>
        <p:spPr>
          <a:xfrm>
            <a:off x="457200" y="273050"/>
            <a:ext cx="3008313" cy="1162050"/>
          </a:xfrm>
          <a:prstGeom prst="rect">
            <a:avLst/>
          </a:prstGeom>
          <a:noFill/>
          <a:ln>
            <a:noFill/>
          </a:ln>
        </p:spPr>
        <p:txBody>
          <a:bodyPr spcFirstLastPara="1" wrap="square" lIns="91425" tIns="91425" rIns="91425" bIns="91425" anchor="b" anchorCtr="0"/>
          <a:lstStyle>
            <a:lvl1pPr marL="0" marR="0" lvl="0" indent="0" algn="l" rtl="0">
              <a:spcBef>
                <a:spcPts val="0"/>
              </a:spcBef>
              <a:spcAft>
                <a:spcPts val="0"/>
              </a:spcAft>
              <a:buClr>
                <a:srgbClr val="C00000"/>
              </a:buClr>
              <a:buSzPts val="1400"/>
              <a:buFont typeface="Calibri"/>
              <a:buNone/>
              <a:defRPr sz="2000" b="1" i="0" u="none" strike="noStrike" cap="none">
                <a:solidFill>
                  <a:srgbClr val="C00000"/>
                </a:solidFill>
                <a:latin typeface="Calibri"/>
                <a:ea typeface="Calibri"/>
                <a:cs typeface="Calibri"/>
                <a:sym typeface="Calibri"/>
              </a:defRPr>
            </a:lvl1pPr>
            <a:lvl2pPr lvl="1" indent="0">
              <a:spcBef>
                <a:spcPts val="0"/>
              </a:spcBef>
              <a:spcAft>
                <a:spcPts val="0"/>
              </a:spcAft>
              <a:buSzPts val="1400"/>
              <a:buNone/>
              <a:defRPr sz="1800"/>
            </a:lvl2pPr>
            <a:lvl3pPr lvl="2" indent="0">
              <a:spcBef>
                <a:spcPts val="0"/>
              </a:spcBef>
              <a:spcAft>
                <a:spcPts val="0"/>
              </a:spcAft>
              <a:buSzPts val="1400"/>
              <a:buNone/>
              <a:defRPr sz="1800"/>
            </a:lvl3pPr>
            <a:lvl4pPr lvl="3" indent="0">
              <a:spcBef>
                <a:spcPts val="0"/>
              </a:spcBef>
              <a:spcAft>
                <a:spcPts val="0"/>
              </a:spcAft>
              <a:buSzPts val="1400"/>
              <a:buNone/>
              <a:defRPr sz="1800"/>
            </a:lvl4pPr>
            <a:lvl5pPr lvl="4" indent="0">
              <a:spcBef>
                <a:spcPts val="0"/>
              </a:spcBef>
              <a:spcAft>
                <a:spcPts val="0"/>
              </a:spcAft>
              <a:buSzPts val="1400"/>
              <a:buNone/>
              <a:defRPr sz="1800"/>
            </a:lvl5pPr>
            <a:lvl6pPr lvl="5" indent="0">
              <a:spcBef>
                <a:spcPts val="0"/>
              </a:spcBef>
              <a:spcAft>
                <a:spcPts val="0"/>
              </a:spcAft>
              <a:buSzPts val="1400"/>
              <a:buNone/>
              <a:defRPr sz="1800"/>
            </a:lvl6pPr>
            <a:lvl7pPr lvl="6" indent="0">
              <a:spcBef>
                <a:spcPts val="0"/>
              </a:spcBef>
              <a:spcAft>
                <a:spcPts val="0"/>
              </a:spcAft>
              <a:buSzPts val="1400"/>
              <a:buNone/>
              <a:defRPr sz="1800"/>
            </a:lvl7pPr>
            <a:lvl8pPr lvl="7" indent="0">
              <a:spcBef>
                <a:spcPts val="0"/>
              </a:spcBef>
              <a:spcAft>
                <a:spcPts val="0"/>
              </a:spcAft>
              <a:buSzPts val="1400"/>
              <a:buNone/>
              <a:defRPr sz="1800"/>
            </a:lvl8pPr>
            <a:lvl9pPr lvl="8" indent="0">
              <a:spcBef>
                <a:spcPts val="0"/>
              </a:spcBef>
              <a:spcAft>
                <a:spcPts val="0"/>
              </a:spcAft>
              <a:buSzPts val="1400"/>
              <a:buNone/>
              <a:defRPr sz="1800"/>
            </a:lvl9pPr>
          </a:lstStyle>
          <a:p>
            <a:r>
              <a:rPr lang="en-US"/>
              <a:t>Click to edit Master title style</a:t>
            </a:r>
            <a:endParaRPr/>
          </a:p>
        </p:txBody>
      </p:sp>
      <p:sp>
        <p:nvSpPr>
          <p:cNvPr id="59" name="Google Shape;59;p9"/>
          <p:cNvSpPr txBox="1">
            <a:spLocks noGrp="1"/>
          </p:cNvSpPr>
          <p:nvPr>
            <p:ph type="body" idx="1"/>
          </p:nvPr>
        </p:nvSpPr>
        <p:spPr>
          <a:xfrm>
            <a:off x="3575050" y="273050"/>
            <a:ext cx="5111750" cy="5853113"/>
          </a:xfrm>
          <a:prstGeom prst="rect">
            <a:avLst/>
          </a:prstGeom>
          <a:noFill/>
          <a:ln>
            <a:noFill/>
          </a:ln>
        </p:spPr>
        <p:txBody>
          <a:bodyPr spcFirstLastPara="1" wrap="square" lIns="91425" tIns="91425" rIns="91425" bIns="91425" anchor="t" anchorCtr="0"/>
          <a:lstStyle>
            <a:lvl1pPr marL="457200" marR="0" lvl="0" indent="-350520" algn="l" rtl="0">
              <a:spcBef>
                <a:spcPts val="640"/>
              </a:spcBef>
              <a:spcAft>
                <a:spcPts val="0"/>
              </a:spcAft>
              <a:buClr>
                <a:srgbClr val="3F3F3F"/>
              </a:buClr>
              <a:buSzPts val="1920"/>
              <a:buFont typeface="Noto Sans Symbols"/>
              <a:buChar char="■"/>
              <a:defRPr sz="3200" b="0" i="0" u="none" strike="noStrike" cap="none">
                <a:solidFill>
                  <a:srgbClr val="3F3F3F"/>
                </a:solidFill>
                <a:latin typeface="Calibri"/>
                <a:ea typeface="Calibri"/>
                <a:cs typeface="Calibri"/>
                <a:sym typeface="Calibri"/>
              </a:defRPr>
            </a:lvl1pPr>
            <a:lvl2pPr marL="914400" marR="0" lvl="1" indent="-370840" algn="l" rtl="0">
              <a:spcBef>
                <a:spcPts val="560"/>
              </a:spcBef>
              <a:spcAft>
                <a:spcPts val="0"/>
              </a:spcAft>
              <a:buClr>
                <a:srgbClr val="3F3F3F"/>
              </a:buClr>
              <a:buSzPts val="2240"/>
              <a:buFont typeface="Arial"/>
              <a:buChar char="–"/>
              <a:defRPr sz="2800" b="0" i="0" u="none" strike="noStrike" cap="none">
                <a:solidFill>
                  <a:srgbClr val="3F3F3F"/>
                </a:solidFill>
                <a:latin typeface="Calibri"/>
                <a:ea typeface="Calibri"/>
                <a:cs typeface="Calibri"/>
                <a:sym typeface="Calibri"/>
              </a:defRPr>
            </a:lvl2pPr>
            <a:lvl3pPr marL="1371600" marR="0" lvl="2" indent="-381000" algn="l" rtl="0">
              <a:spcBef>
                <a:spcPts val="480"/>
              </a:spcBef>
              <a:spcAft>
                <a:spcPts val="0"/>
              </a:spcAft>
              <a:buClr>
                <a:srgbClr val="3F3F3F"/>
              </a:buClr>
              <a:buSzPts val="2400"/>
              <a:buFont typeface="Arial"/>
              <a:buChar char="•"/>
              <a:defRPr sz="2400" b="0" i="0" u="none" strike="noStrike" cap="none">
                <a:solidFill>
                  <a:srgbClr val="3F3F3F"/>
                </a:solidFill>
                <a:latin typeface="Calibri"/>
                <a:ea typeface="Calibri"/>
                <a:cs typeface="Calibri"/>
                <a:sym typeface="Calibri"/>
              </a:defRPr>
            </a:lvl3pPr>
            <a:lvl4pPr marL="1828800" marR="0" lvl="3" indent="-355600" algn="l" rtl="0">
              <a:spcBef>
                <a:spcPts val="400"/>
              </a:spcBef>
              <a:spcAft>
                <a:spcPts val="0"/>
              </a:spcAft>
              <a:buClr>
                <a:srgbClr val="3F3F3F"/>
              </a:buClr>
              <a:buSzPts val="2000"/>
              <a:buFont typeface="Arial"/>
              <a:buChar char="–"/>
              <a:defRPr sz="2000" b="0" i="0" u="none" strike="noStrike" cap="none">
                <a:solidFill>
                  <a:srgbClr val="3F3F3F"/>
                </a:solidFill>
                <a:latin typeface="Calibri"/>
                <a:ea typeface="Calibri"/>
                <a:cs typeface="Calibri"/>
                <a:sym typeface="Calibri"/>
              </a:defRPr>
            </a:lvl4pPr>
            <a:lvl5pPr marL="2286000" marR="0" lvl="4" indent="-355600" algn="l" rtl="0">
              <a:spcBef>
                <a:spcPts val="400"/>
              </a:spcBef>
              <a:spcAft>
                <a:spcPts val="0"/>
              </a:spcAft>
              <a:buClr>
                <a:srgbClr val="3F3F3F"/>
              </a:buClr>
              <a:buSzPts val="2000"/>
              <a:buFont typeface="Arial"/>
              <a:buChar char="»"/>
              <a:defRPr sz="2000" b="0" i="0" u="none" strike="noStrike" cap="none">
                <a:solidFill>
                  <a:srgbClr val="3F3F3F"/>
                </a:solidFill>
                <a:latin typeface="Calibri"/>
                <a:ea typeface="Calibri"/>
                <a:cs typeface="Calibri"/>
                <a:sym typeface="Calibri"/>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pPr lvl="0"/>
            <a:r>
              <a:rPr lang="en-US"/>
              <a:t>Edit Master text styles</a:t>
            </a:r>
          </a:p>
        </p:txBody>
      </p:sp>
      <p:sp>
        <p:nvSpPr>
          <p:cNvPr id="60" name="Google Shape;60;p9"/>
          <p:cNvSpPr txBox="1">
            <a:spLocks noGrp="1"/>
          </p:cNvSpPr>
          <p:nvPr>
            <p:ph type="body" idx="2"/>
          </p:nvPr>
        </p:nvSpPr>
        <p:spPr>
          <a:xfrm>
            <a:off x="457200" y="1435100"/>
            <a:ext cx="3008313" cy="4691063"/>
          </a:xfrm>
          <a:prstGeom prst="rect">
            <a:avLst/>
          </a:prstGeom>
          <a:noFill/>
          <a:ln>
            <a:noFill/>
          </a:ln>
        </p:spPr>
        <p:txBody>
          <a:bodyPr spcFirstLastPara="1" wrap="square" lIns="91425" tIns="91425" rIns="91425" bIns="91425" anchor="t" anchorCtr="0"/>
          <a:lstStyle>
            <a:lvl1pPr marL="457200" marR="0" lvl="0" indent="-228600" algn="l" rtl="0">
              <a:spcBef>
                <a:spcPts val="280"/>
              </a:spcBef>
              <a:spcAft>
                <a:spcPts val="0"/>
              </a:spcAft>
              <a:buClr>
                <a:srgbClr val="3F3F3F"/>
              </a:buClr>
              <a:buSzPts val="1920"/>
              <a:buFont typeface="Noto Sans Symbols"/>
              <a:buNone/>
              <a:defRPr sz="1400" b="0" i="0" u="none" strike="noStrike" cap="none">
                <a:solidFill>
                  <a:srgbClr val="3F3F3F"/>
                </a:solidFill>
                <a:latin typeface="Calibri"/>
                <a:ea typeface="Calibri"/>
                <a:cs typeface="Calibri"/>
                <a:sym typeface="Calibri"/>
              </a:defRPr>
            </a:lvl1pPr>
            <a:lvl2pPr marL="914400" marR="0" lvl="1" indent="-228600" algn="l" rtl="0">
              <a:spcBef>
                <a:spcPts val="240"/>
              </a:spcBef>
              <a:spcAft>
                <a:spcPts val="0"/>
              </a:spcAft>
              <a:buClr>
                <a:srgbClr val="3F3F3F"/>
              </a:buClr>
              <a:buSzPts val="2240"/>
              <a:buFont typeface="Arial"/>
              <a:buNone/>
              <a:defRPr sz="1200" b="0" i="0" u="none" strike="noStrike" cap="none">
                <a:solidFill>
                  <a:srgbClr val="3F3F3F"/>
                </a:solidFill>
                <a:latin typeface="Calibri"/>
                <a:ea typeface="Calibri"/>
                <a:cs typeface="Calibri"/>
                <a:sym typeface="Calibri"/>
              </a:defRPr>
            </a:lvl2pPr>
            <a:lvl3pPr marL="1371600" marR="0" lvl="2" indent="-228600" algn="l" rtl="0">
              <a:spcBef>
                <a:spcPts val="200"/>
              </a:spcBef>
              <a:spcAft>
                <a:spcPts val="0"/>
              </a:spcAft>
              <a:buClr>
                <a:srgbClr val="3F3F3F"/>
              </a:buClr>
              <a:buSzPts val="2400"/>
              <a:buFont typeface="Arial"/>
              <a:buNone/>
              <a:defRPr sz="1000" b="0" i="0" u="none" strike="noStrike" cap="none">
                <a:solidFill>
                  <a:srgbClr val="3F3F3F"/>
                </a:solidFill>
                <a:latin typeface="Calibri"/>
                <a:ea typeface="Calibri"/>
                <a:cs typeface="Calibri"/>
                <a:sym typeface="Calibri"/>
              </a:defRPr>
            </a:lvl3pPr>
            <a:lvl4pPr marL="1828800" marR="0" lvl="3" indent="-228600" algn="l" rtl="0">
              <a:spcBef>
                <a:spcPts val="180"/>
              </a:spcBef>
              <a:spcAft>
                <a:spcPts val="0"/>
              </a:spcAft>
              <a:buClr>
                <a:srgbClr val="3F3F3F"/>
              </a:buClr>
              <a:buSzPts val="2000"/>
              <a:buFont typeface="Arial"/>
              <a:buNone/>
              <a:defRPr sz="900" b="0" i="0" u="none" strike="noStrike" cap="none">
                <a:solidFill>
                  <a:srgbClr val="3F3F3F"/>
                </a:solidFill>
                <a:latin typeface="Calibri"/>
                <a:ea typeface="Calibri"/>
                <a:cs typeface="Calibri"/>
                <a:sym typeface="Calibri"/>
              </a:defRPr>
            </a:lvl4pPr>
            <a:lvl5pPr marL="2286000" marR="0" lvl="4" indent="-228600" algn="l" rtl="0">
              <a:spcBef>
                <a:spcPts val="180"/>
              </a:spcBef>
              <a:spcAft>
                <a:spcPts val="0"/>
              </a:spcAft>
              <a:buClr>
                <a:srgbClr val="3F3F3F"/>
              </a:buClr>
              <a:buSzPts val="2000"/>
              <a:buFont typeface="Arial"/>
              <a:buNone/>
              <a:defRPr sz="900" b="0" i="0" u="none" strike="noStrike" cap="none">
                <a:solidFill>
                  <a:srgbClr val="3F3F3F"/>
                </a:solidFill>
                <a:latin typeface="Calibri"/>
                <a:ea typeface="Calibri"/>
                <a:cs typeface="Calibri"/>
                <a:sym typeface="Calibri"/>
              </a:defRPr>
            </a:lvl5pPr>
            <a:lvl6pPr marL="2743200" marR="0" lvl="5" indent="-228600" algn="l" rtl="0">
              <a:spcBef>
                <a:spcPts val="180"/>
              </a:spcBef>
              <a:spcAft>
                <a:spcPts val="0"/>
              </a:spcAft>
              <a:buClr>
                <a:schemeClr val="dk1"/>
              </a:buClr>
              <a:buSzPts val="2000"/>
              <a:buFont typeface="Arial"/>
              <a:buNone/>
              <a:defRPr sz="900" b="0" i="0" u="none" strike="noStrike" cap="none">
                <a:solidFill>
                  <a:schemeClr val="dk1"/>
                </a:solidFill>
                <a:latin typeface="Calibri"/>
                <a:ea typeface="Calibri"/>
                <a:cs typeface="Calibri"/>
                <a:sym typeface="Calibri"/>
              </a:defRPr>
            </a:lvl6pPr>
            <a:lvl7pPr marL="3200400" marR="0" lvl="6" indent="-228600" algn="l" rtl="0">
              <a:spcBef>
                <a:spcPts val="180"/>
              </a:spcBef>
              <a:spcAft>
                <a:spcPts val="0"/>
              </a:spcAft>
              <a:buClr>
                <a:schemeClr val="dk1"/>
              </a:buClr>
              <a:buSzPts val="2000"/>
              <a:buFont typeface="Arial"/>
              <a:buNone/>
              <a:defRPr sz="900" b="0" i="0" u="none" strike="noStrike" cap="none">
                <a:solidFill>
                  <a:schemeClr val="dk1"/>
                </a:solidFill>
                <a:latin typeface="Calibri"/>
                <a:ea typeface="Calibri"/>
                <a:cs typeface="Calibri"/>
                <a:sym typeface="Calibri"/>
              </a:defRPr>
            </a:lvl7pPr>
            <a:lvl8pPr marL="3657600" marR="0" lvl="7" indent="-228600" algn="l" rtl="0">
              <a:spcBef>
                <a:spcPts val="180"/>
              </a:spcBef>
              <a:spcAft>
                <a:spcPts val="0"/>
              </a:spcAft>
              <a:buClr>
                <a:schemeClr val="dk1"/>
              </a:buClr>
              <a:buSzPts val="2000"/>
              <a:buFont typeface="Arial"/>
              <a:buNone/>
              <a:defRPr sz="900" b="0" i="0" u="none" strike="noStrike" cap="none">
                <a:solidFill>
                  <a:schemeClr val="dk1"/>
                </a:solidFill>
                <a:latin typeface="Calibri"/>
                <a:ea typeface="Calibri"/>
                <a:cs typeface="Calibri"/>
                <a:sym typeface="Calibri"/>
              </a:defRPr>
            </a:lvl8pPr>
            <a:lvl9pPr marL="4114800" marR="0" lvl="8" indent="-228600" algn="l" rtl="0">
              <a:spcBef>
                <a:spcPts val="180"/>
              </a:spcBef>
              <a:spcAft>
                <a:spcPts val="0"/>
              </a:spcAft>
              <a:buClr>
                <a:schemeClr val="dk1"/>
              </a:buClr>
              <a:buSzPts val="2000"/>
              <a:buFont typeface="Arial"/>
              <a:buNone/>
              <a:defRPr sz="900" b="0" i="0" u="none" strike="noStrike" cap="none">
                <a:solidFill>
                  <a:schemeClr val="dk1"/>
                </a:solidFill>
                <a:latin typeface="Calibri"/>
                <a:ea typeface="Calibri"/>
                <a:cs typeface="Calibri"/>
                <a:sym typeface="Calibri"/>
              </a:defRPr>
            </a:lvl9pPr>
          </a:lstStyle>
          <a:p>
            <a:pPr lvl="0"/>
            <a:r>
              <a:rPr lang="en-US"/>
              <a:t>Edit Master text styles</a:t>
            </a:r>
          </a:p>
        </p:txBody>
      </p:sp>
      <p:sp>
        <p:nvSpPr>
          <p:cNvPr id="61" name="Google Shape;61;p9"/>
          <p:cNvSpPr txBox="1">
            <a:spLocks noGrp="1"/>
          </p:cNvSpPr>
          <p:nvPr>
            <p:ph type="dt" idx="10"/>
          </p:nvPr>
        </p:nvSpPr>
        <p:spPr>
          <a:xfrm>
            <a:off x="457200" y="5772761"/>
            <a:ext cx="2133600" cy="365125"/>
          </a:xfrm>
          <a:prstGeom prst="rect">
            <a:avLst/>
          </a:prstGeom>
          <a:noFill/>
          <a:ln>
            <a:noFill/>
          </a:ln>
        </p:spPr>
        <p:txBody>
          <a:bodyPr spcFirstLastPara="1" wrap="square" lIns="91425" tIns="91425" rIns="91425" bIns="91425" anchor="ctr" anchorCtr="0"/>
          <a:lstStyle>
            <a:lvl1pPr marL="0" marR="0" lvl="0" indent="0" algn="l" rtl="0">
              <a:spcBef>
                <a:spcPts val="0"/>
              </a:spcBef>
              <a:spcAft>
                <a:spcPts val="0"/>
              </a:spcAft>
              <a:buSzPts val="1400"/>
              <a:buNone/>
              <a:defRPr sz="1200">
                <a:solidFill>
                  <a:srgbClr val="888888"/>
                </a:solidFill>
                <a:latin typeface="Calibri"/>
                <a:ea typeface="Calibri"/>
                <a:cs typeface="Calibri"/>
                <a:sym typeface="Calibri"/>
              </a:defRPr>
            </a:lvl1pPr>
            <a:lvl2pPr marL="457200" marR="0" lvl="1"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62" name="Google Shape;62;p9"/>
          <p:cNvSpPr txBox="1">
            <a:spLocks noGrp="1"/>
          </p:cNvSpPr>
          <p:nvPr>
            <p:ph type="ftr" idx="11"/>
          </p:nvPr>
        </p:nvSpPr>
        <p:spPr>
          <a:xfrm>
            <a:off x="3124200" y="5772761"/>
            <a:ext cx="2895600" cy="365125"/>
          </a:xfrm>
          <a:prstGeom prst="rect">
            <a:avLst/>
          </a:prstGeom>
          <a:noFill/>
          <a:ln>
            <a:noFill/>
          </a:ln>
        </p:spPr>
        <p:txBody>
          <a:bodyPr spcFirstLastPara="1" wrap="square" lIns="91425" tIns="91425" rIns="91425" bIns="91425" anchor="ctr" anchorCtr="0"/>
          <a:lstStyle>
            <a:lvl1pPr marL="0" marR="0" lvl="0" indent="0" algn="ctr" rtl="0">
              <a:spcBef>
                <a:spcPts val="0"/>
              </a:spcBef>
              <a:spcAft>
                <a:spcPts val="0"/>
              </a:spcAft>
              <a:buSzPts val="1400"/>
              <a:buNone/>
              <a:defRPr sz="1200">
                <a:solidFill>
                  <a:srgbClr val="888888"/>
                </a:solidFill>
                <a:latin typeface="Calibri"/>
                <a:ea typeface="Calibri"/>
                <a:cs typeface="Calibri"/>
                <a:sym typeface="Calibri"/>
              </a:defRPr>
            </a:lvl1pPr>
            <a:lvl2pPr marL="457200" marR="0" lvl="1"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63" name="Google Shape;63;p9"/>
          <p:cNvSpPr txBox="1">
            <a:spLocks noGrp="1"/>
          </p:cNvSpPr>
          <p:nvPr>
            <p:ph type="sldNum" idx="12"/>
          </p:nvPr>
        </p:nvSpPr>
        <p:spPr>
          <a:xfrm>
            <a:off x="6553200" y="5772761"/>
            <a:ext cx="21336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a:solidFill>
                  <a:srgbClr val="888888"/>
                </a:solidFill>
                <a:latin typeface="Calibri"/>
                <a:ea typeface="Calibri"/>
                <a:cs typeface="Calibri"/>
                <a:sym typeface="Calibri"/>
              </a:defRPr>
            </a:lvl1pPr>
            <a:lvl2pPr marL="0" marR="0" lvl="1" indent="0" algn="r" rtl="0">
              <a:spcBef>
                <a:spcPts val="0"/>
              </a:spcBef>
              <a:buNone/>
              <a:defRPr sz="1200">
                <a:solidFill>
                  <a:srgbClr val="888888"/>
                </a:solidFill>
                <a:latin typeface="Calibri"/>
                <a:ea typeface="Calibri"/>
                <a:cs typeface="Calibri"/>
                <a:sym typeface="Calibri"/>
              </a:defRPr>
            </a:lvl2pPr>
            <a:lvl3pPr marL="0" marR="0" lvl="2" indent="0" algn="r" rtl="0">
              <a:spcBef>
                <a:spcPts val="0"/>
              </a:spcBef>
              <a:buNone/>
              <a:defRPr sz="1200">
                <a:solidFill>
                  <a:srgbClr val="888888"/>
                </a:solidFill>
                <a:latin typeface="Calibri"/>
                <a:ea typeface="Calibri"/>
                <a:cs typeface="Calibri"/>
                <a:sym typeface="Calibri"/>
              </a:defRPr>
            </a:lvl3pPr>
            <a:lvl4pPr marL="0" marR="0" lvl="3" indent="0" algn="r" rtl="0">
              <a:spcBef>
                <a:spcPts val="0"/>
              </a:spcBef>
              <a:buNone/>
              <a:defRPr sz="1200">
                <a:solidFill>
                  <a:srgbClr val="888888"/>
                </a:solidFill>
                <a:latin typeface="Calibri"/>
                <a:ea typeface="Calibri"/>
                <a:cs typeface="Calibri"/>
                <a:sym typeface="Calibri"/>
              </a:defRPr>
            </a:lvl4pPr>
            <a:lvl5pPr marL="0" marR="0" lvl="4" indent="0" algn="r" rtl="0">
              <a:spcBef>
                <a:spcPts val="0"/>
              </a:spcBef>
              <a:buNone/>
              <a:defRPr sz="1200">
                <a:solidFill>
                  <a:srgbClr val="888888"/>
                </a:solidFill>
                <a:latin typeface="Calibri"/>
                <a:ea typeface="Calibri"/>
                <a:cs typeface="Calibri"/>
                <a:sym typeface="Calibri"/>
              </a:defRPr>
            </a:lvl5pPr>
            <a:lvl6pPr marL="0" marR="0" lvl="5" indent="0" algn="r" rtl="0">
              <a:spcBef>
                <a:spcPts val="0"/>
              </a:spcBef>
              <a:buNone/>
              <a:defRPr sz="1200">
                <a:solidFill>
                  <a:srgbClr val="888888"/>
                </a:solidFill>
                <a:latin typeface="Calibri"/>
                <a:ea typeface="Calibri"/>
                <a:cs typeface="Calibri"/>
                <a:sym typeface="Calibri"/>
              </a:defRPr>
            </a:lvl6pPr>
            <a:lvl7pPr marL="0" marR="0" lvl="6" indent="0" algn="r" rtl="0">
              <a:spcBef>
                <a:spcPts val="0"/>
              </a:spcBef>
              <a:buNone/>
              <a:defRPr sz="1200">
                <a:solidFill>
                  <a:srgbClr val="888888"/>
                </a:solidFill>
                <a:latin typeface="Calibri"/>
                <a:ea typeface="Calibri"/>
                <a:cs typeface="Calibri"/>
                <a:sym typeface="Calibri"/>
              </a:defRPr>
            </a:lvl7pPr>
            <a:lvl8pPr marL="0" marR="0" lvl="7" indent="0" algn="r" rtl="0">
              <a:spcBef>
                <a:spcPts val="0"/>
              </a:spcBef>
              <a:buNone/>
              <a:defRPr sz="1200">
                <a:solidFill>
                  <a:srgbClr val="888888"/>
                </a:solidFill>
                <a:latin typeface="Calibri"/>
                <a:ea typeface="Calibri"/>
                <a:cs typeface="Calibri"/>
                <a:sym typeface="Calibri"/>
              </a:defRPr>
            </a:lvl8pPr>
            <a:lvl9pPr marL="0" marR="0" lvl="8" indent="0" algn="r" rtl="0">
              <a:spcBef>
                <a:spcPts val="0"/>
              </a:spcBef>
              <a:buNone/>
              <a:defRPr sz="1200">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含標題的圖片" type="picTx">
  <p:cSld name="PICTURE_WITH_CAPTION_TEXT">
    <p:spTree>
      <p:nvGrpSpPr>
        <p:cNvPr id="1" name="Shape 64"/>
        <p:cNvGrpSpPr/>
        <p:nvPr/>
      </p:nvGrpSpPr>
      <p:grpSpPr>
        <a:xfrm>
          <a:off x="0" y="0"/>
          <a:ext cx="0" cy="0"/>
          <a:chOff x="0" y="0"/>
          <a:chExt cx="0" cy="0"/>
        </a:xfrm>
      </p:grpSpPr>
      <p:sp>
        <p:nvSpPr>
          <p:cNvPr id="65" name="Google Shape;65;p10"/>
          <p:cNvSpPr txBox="1">
            <a:spLocks noGrp="1"/>
          </p:cNvSpPr>
          <p:nvPr>
            <p:ph type="title"/>
          </p:nvPr>
        </p:nvSpPr>
        <p:spPr>
          <a:xfrm>
            <a:off x="1792288" y="4800600"/>
            <a:ext cx="5486400" cy="566738"/>
          </a:xfrm>
          <a:prstGeom prst="rect">
            <a:avLst/>
          </a:prstGeom>
          <a:noFill/>
          <a:ln>
            <a:noFill/>
          </a:ln>
        </p:spPr>
        <p:txBody>
          <a:bodyPr spcFirstLastPara="1" wrap="square" lIns="91425" tIns="91425" rIns="91425" bIns="91425" anchor="b" anchorCtr="0"/>
          <a:lstStyle>
            <a:lvl1pPr marL="0" marR="0" lvl="0" indent="0" algn="l" rtl="0">
              <a:spcBef>
                <a:spcPts val="0"/>
              </a:spcBef>
              <a:spcAft>
                <a:spcPts val="0"/>
              </a:spcAft>
              <a:buClr>
                <a:srgbClr val="C00000"/>
              </a:buClr>
              <a:buSzPts val="1400"/>
              <a:buFont typeface="Calibri"/>
              <a:buNone/>
              <a:defRPr sz="2000" b="1" i="0" u="none" strike="noStrike" cap="none">
                <a:solidFill>
                  <a:srgbClr val="C00000"/>
                </a:solidFill>
                <a:latin typeface="Calibri"/>
                <a:ea typeface="Calibri"/>
                <a:cs typeface="Calibri"/>
                <a:sym typeface="Calibri"/>
              </a:defRPr>
            </a:lvl1pPr>
            <a:lvl2pPr lvl="1" indent="0">
              <a:spcBef>
                <a:spcPts val="0"/>
              </a:spcBef>
              <a:spcAft>
                <a:spcPts val="0"/>
              </a:spcAft>
              <a:buSzPts val="1400"/>
              <a:buNone/>
              <a:defRPr sz="1800"/>
            </a:lvl2pPr>
            <a:lvl3pPr lvl="2" indent="0">
              <a:spcBef>
                <a:spcPts val="0"/>
              </a:spcBef>
              <a:spcAft>
                <a:spcPts val="0"/>
              </a:spcAft>
              <a:buSzPts val="1400"/>
              <a:buNone/>
              <a:defRPr sz="1800"/>
            </a:lvl3pPr>
            <a:lvl4pPr lvl="3" indent="0">
              <a:spcBef>
                <a:spcPts val="0"/>
              </a:spcBef>
              <a:spcAft>
                <a:spcPts val="0"/>
              </a:spcAft>
              <a:buSzPts val="1400"/>
              <a:buNone/>
              <a:defRPr sz="1800"/>
            </a:lvl4pPr>
            <a:lvl5pPr lvl="4" indent="0">
              <a:spcBef>
                <a:spcPts val="0"/>
              </a:spcBef>
              <a:spcAft>
                <a:spcPts val="0"/>
              </a:spcAft>
              <a:buSzPts val="1400"/>
              <a:buNone/>
              <a:defRPr sz="1800"/>
            </a:lvl5pPr>
            <a:lvl6pPr lvl="5" indent="0">
              <a:spcBef>
                <a:spcPts val="0"/>
              </a:spcBef>
              <a:spcAft>
                <a:spcPts val="0"/>
              </a:spcAft>
              <a:buSzPts val="1400"/>
              <a:buNone/>
              <a:defRPr sz="1800"/>
            </a:lvl6pPr>
            <a:lvl7pPr lvl="6" indent="0">
              <a:spcBef>
                <a:spcPts val="0"/>
              </a:spcBef>
              <a:spcAft>
                <a:spcPts val="0"/>
              </a:spcAft>
              <a:buSzPts val="1400"/>
              <a:buNone/>
              <a:defRPr sz="1800"/>
            </a:lvl7pPr>
            <a:lvl8pPr lvl="7" indent="0">
              <a:spcBef>
                <a:spcPts val="0"/>
              </a:spcBef>
              <a:spcAft>
                <a:spcPts val="0"/>
              </a:spcAft>
              <a:buSzPts val="1400"/>
              <a:buNone/>
              <a:defRPr sz="1800"/>
            </a:lvl8pPr>
            <a:lvl9pPr lvl="8" indent="0">
              <a:spcBef>
                <a:spcPts val="0"/>
              </a:spcBef>
              <a:spcAft>
                <a:spcPts val="0"/>
              </a:spcAft>
              <a:buSzPts val="1400"/>
              <a:buNone/>
              <a:defRPr sz="1800"/>
            </a:lvl9pPr>
          </a:lstStyle>
          <a:p>
            <a:r>
              <a:rPr lang="en-US"/>
              <a:t>Click to edit Master title style</a:t>
            </a:r>
            <a:endParaRPr/>
          </a:p>
        </p:txBody>
      </p:sp>
      <p:sp>
        <p:nvSpPr>
          <p:cNvPr id="66" name="Google Shape;66;p10"/>
          <p:cNvSpPr>
            <a:spLocks noGrp="1"/>
          </p:cNvSpPr>
          <p:nvPr>
            <p:ph type="pic" idx="2"/>
          </p:nvPr>
        </p:nvSpPr>
        <p:spPr>
          <a:xfrm>
            <a:off x="1792288" y="612775"/>
            <a:ext cx="5486400" cy="4114800"/>
          </a:xfrm>
          <a:prstGeom prst="rect">
            <a:avLst/>
          </a:prstGeom>
          <a:noFill/>
          <a:ln>
            <a:noFill/>
          </a:ln>
        </p:spPr>
        <p:txBody>
          <a:bodyPr spcFirstLastPara="1" wrap="square" lIns="91425" tIns="91425" rIns="91425" bIns="91425" anchor="t" anchorCtr="0"/>
          <a:lstStyle>
            <a:lvl1pPr marL="0" marR="0" lvl="0" indent="0" algn="l" rtl="0">
              <a:spcBef>
                <a:spcPts val="640"/>
              </a:spcBef>
              <a:spcAft>
                <a:spcPts val="0"/>
              </a:spcAft>
              <a:buClr>
                <a:srgbClr val="3F3F3F"/>
              </a:buClr>
              <a:buSzPts val="1400"/>
              <a:buFont typeface="Noto Sans Symbols"/>
              <a:buNone/>
              <a:defRPr sz="3200" b="0" i="0" u="none" strike="noStrike" cap="none">
                <a:solidFill>
                  <a:srgbClr val="3F3F3F"/>
                </a:solidFill>
                <a:latin typeface="Calibri"/>
                <a:ea typeface="Calibri"/>
                <a:cs typeface="Calibri"/>
                <a:sym typeface="Calibri"/>
              </a:defRPr>
            </a:lvl1pPr>
            <a:lvl2pPr marL="457200" marR="0" lvl="1" indent="0" algn="l" rtl="0">
              <a:spcBef>
                <a:spcPts val="560"/>
              </a:spcBef>
              <a:spcAft>
                <a:spcPts val="0"/>
              </a:spcAft>
              <a:buClr>
                <a:srgbClr val="3F3F3F"/>
              </a:buClr>
              <a:buSzPts val="1400"/>
              <a:buFont typeface="Arial"/>
              <a:buNone/>
              <a:defRPr sz="2800" b="0" i="0" u="none" strike="noStrike" cap="none">
                <a:solidFill>
                  <a:srgbClr val="3F3F3F"/>
                </a:solidFill>
                <a:latin typeface="Calibri"/>
                <a:ea typeface="Calibri"/>
                <a:cs typeface="Calibri"/>
                <a:sym typeface="Calibri"/>
              </a:defRPr>
            </a:lvl2pPr>
            <a:lvl3pPr marL="914400" marR="0" lvl="2" indent="0" algn="l" rtl="0">
              <a:spcBef>
                <a:spcPts val="480"/>
              </a:spcBef>
              <a:spcAft>
                <a:spcPts val="0"/>
              </a:spcAft>
              <a:buClr>
                <a:srgbClr val="3F3F3F"/>
              </a:buClr>
              <a:buSzPts val="1400"/>
              <a:buFont typeface="Arial"/>
              <a:buNone/>
              <a:defRPr sz="2400" b="0" i="0" u="none" strike="noStrike" cap="none">
                <a:solidFill>
                  <a:srgbClr val="3F3F3F"/>
                </a:solidFill>
                <a:latin typeface="Calibri"/>
                <a:ea typeface="Calibri"/>
                <a:cs typeface="Calibri"/>
                <a:sym typeface="Calibri"/>
              </a:defRPr>
            </a:lvl3pPr>
            <a:lvl4pPr marL="1371600" marR="0" lvl="3" indent="0" algn="l" rtl="0">
              <a:spcBef>
                <a:spcPts val="400"/>
              </a:spcBef>
              <a:spcAft>
                <a:spcPts val="0"/>
              </a:spcAft>
              <a:buClr>
                <a:srgbClr val="3F3F3F"/>
              </a:buClr>
              <a:buSzPts val="1400"/>
              <a:buFont typeface="Arial"/>
              <a:buNone/>
              <a:defRPr sz="2000" b="0" i="0" u="none" strike="noStrike" cap="none">
                <a:solidFill>
                  <a:srgbClr val="3F3F3F"/>
                </a:solidFill>
                <a:latin typeface="Calibri"/>
                <a:ea typeface="Calibri"/>
                <a:cs typeface="Calibri"/>
                <a:sym typeface="Calibri"/>
              </a:defRPr>
            </a:lvl4pPr>
            <a:lvl5pPr marL="1828800" marR="0" lvl="4" indent="0" algn="l" rtl="0">
              <a:spcBef>
                <a:spcPts val="400"/>
              </a:spcBef>
              <a:spcAft>
                <a:spcPts val="0"/>
              </a:spcAft>
              <a:buClr>
                <a:srgbClr val="3F3F3F"/>
              </a:buClr>
              <a:buSzPts val="1400"/>
              <a:buFont typeface="Arial"/>
              <a:buNone/>
              <a:defRPr sz="2000" b="0" i="0" u="none" strike="noStrike" cap="none">
                <a:solidFill>
                  <a:srgbClr val="3F3F3F"/>
                </a:solidFill>
                <a:latin typeface="Calibri"/>
                <a:ea typeface="Calibri"/>
                <a:cs typeface="Calibri"/>
                <a:sym typeface="Calibri"/>
              </a:defRPr>
            </a:lvl5pPr>
            <a:lvl6pPr marL="2286000" marR="0" lvl="5" indent="0" algn="l" rtl="0">
              <a:spcBef>
                <a:spcPts val="400"/>
              </a:spcBef>
              <a:spcAft>
                <a:spcPts val="0"/>
              </a:spcAft>
              <a:buClr>
                <a:schemeClr val="dk1"/>
              </a:buClr>
              <a:buSzPts val="1400"/>
              <a:buFont typeface="Arial"/>
              <a:buNone/>
              <a:defRPr sz="2000" b="0" i="0" u="none" strike="noStrike" cap="none">
                <a:solidFill>
                  <a:schemeClr val="dk1"/>
                </a:solidFill>
                <a:latin typeface="Calibri"/>
                <a:ea typeface="Calibri"/>
                <a:cs typeface="Calibri"/>
                <a:sym typeface="Calibri"/>
              </a:defRPr>
            </a:lvl6pPr>
            <a:lvl7pPr marL="2743200" marR="0" lvl="6" indent="0" algn="l" rtl="0">
              <a:spcBef>
                <a:spcPts val="400"/>
              </a:spcBef>
              <a:spcAft>
                <a:spcPts val="0"/>
              </a:spcAft>
              <a:buClr>
                <a:schemeClr val="dk1"/>
              </a:buClr>
              <a:buSzPts val="1400"/>
              <a:buFont typeface="Arial"/>
              <a:buNone/>
              <a:defRPr sz="2000" b="0" i="0" u="none" strike="noStrike" cap="none">
                <a:solidFill>
                  <a:schemeClr val="dk1"/>
                </a:solidFill>
                <a:latin typeface="Calibri"/>
                <a:ea typeface="Calibri"/>
                <a:cs typeface="Calibri"/>
                <a:sym typeface="Calibri"/>
              </a:defRPr>
            </a:lvl7pPr>
            <a:lvl8pPr marL="3200400" marR="0" lvl="7" indent="0" algn="l" rtl="0">
              <a:spcBef>
                <a:spcPts val="400"/>
              </a:spcBef>
              <a:spcAft>
                <a:spcPts val="0"/>
              </a:spcAft>
              <a:buClr>
                <a:schemeClr val="dk1"/>
              </a:buClr>
              <a:buSzPts val="1400"/>
              <a:buFont typeface="Arial"/>
              <a:buNone/>
              <a:defRPr sz="2000" b="0" i="0" u="none" strike="noStrike" cap="none">
                <a:solidFill>
                  <a:schemeClr val="dk1"/>
                </a:solidFill>
                <a:latin typeface="Calibri"/>
                <a:ea typeface="Calibri"/>
                <a:cs typeface="Calibri"/>
                <a:sym typeface="Calibri"/>
              </a:defRPr>
            </a:lvl8pPr>
            <a:lvl9pPr marL="3657600" marR="0" lvl="8" indent="0" algn="l" rtl="0">
              <a:spcBef>
                <a:spcPts val="400"/>
              </a:spcBef>
              <a:spcAft>
                <a:spcPts val="0"/>
              </a:spcAft>
              <a:buClr>
                <a:schemeClr val="dk1"/>
              </a:buClr>
              <a:buSzPts val="1400"/>
              <a:buFont typeface="Arial"/>
              <a:buNone/>
              <a:defRPr sz="2000" b="0" i="0" u="none" strike="noStrike" cap="none">
                <a:solidFill>
                  <a:schemeClr val="dk1"/>
                </a:solidFill>
                <a:latin typeface="Calibri"/>
                <a:ea typeface="Calibri"/>
                <a:cs typeface="Calibri"/>
                <a:sym typeface="Calibri"/>
              </a:defRPr>
            </a:lvl9pPr>
          </a:lstStyle>
          <a:p>
            <a:r>
              <a:rPr lang="en-US"/>
              <a:t>Click icon to add picture</a:t>
            </a:r>
            <a:endParaRPr/>
          </a:p>
        </p:txBody>
      </p:sp>
      <p:sp>
        <p:nvSpPr>
          <p:cNvPr id="67" name="Google Shape;67;p10"/>
          <p:cNvSpPr txBox="1">
            <a:spLocks noGrp="1"/>
          </p:cNvSpPr>
          <p:nvPr>
            <p:ph type="body" idx="1"/>
          </p:nvPr>
        </p:nvSpPr>
        <p:spPr>
          <a:xfrm>
            <a:off x="1792288" y="5367338"/>
            <a:ext cx="5486400" cy="804862"/>
          </a:xfrm>
          <a:prstGeom prst="rect">
            <a:avLst/>
          </a:prstGeom>
          <a:noFill/>
          <a:ln>
            <a:noFill/>
          </a:ln>
        </p:spPr>
        <p:txBody>
          <a:bodyPr spcFirstLastPara="1" wrap="square" lIns="91425" tIns="91425" rIns="91425" bIns="91425" anchor="t" anchorCtr="0"/>
          <a:lstStyle>
            <a:lvl1pPr marL="457200" marR="0" lvl="0" indent="-228600" algn="l" rtl="0">
              <a:spcBef>
                <a:spcPts val="280"/>
              </a:spcBef>
              <a:spcAft>
                <a:spcPts val="0"/>
              </a:spcAft>
              <a:buClr>
                <a:srgbClr val="3F3F3F"/>
              </a:buClr>
              <a:buSzPts val="1920"/>
              <a:buFont typeface="Noto Sans Symbols"/>
              <a:buNone/>
              <a:defRPr sz="1400" b="0" i="0" u="none" strike="noStrike" cap="none">
                <a:solidFill>
                  <a:srgbClr val="3F3F3F"/>
                </a:solidFill>
                <a:latin typeface="Calibri"/>
                <a:ea typeface="Calibri"/>
                <a:cs typeface="Calibri"/>
                <a:sym typeface="Calibri"/>
              </a:defRPr>
            </a:lvl1pPr>
            <a:lvl2pPr marL="914400" marR="0" lvl="1" indent="-228600" algn="l" rtl="0">
              <a:spcBef>
                <a:spcPts val="240"/>
              </a:spcBef>
              <a:spcAft>
                <a:spcPts val="0"/>
              </a:spcAft>
              <a:buClr>
                <a:srgbClr val="3F3F3F"/>
              </a:buClr>
              <a:buSzPts val="2240"/>
              <a:buFont typeface="Arial"/>
              <a:buNone/>
              <a:defRPr sz="1200" b="0" i="0" u="none" strike="noStrike" cap="none">
                <a:solidFill>
                  <a:srgbClr val="3F3F3F"/>
                </a:solidFill>
                <a:latin typeface="Calibri"/>
                <a:ea typeface="Calibri"/>
                <a:cs typeface="Calibri"/>
                <a:sym typeface="Calibri"/>
              </a:defRPr>
            </a:lvl2pPr>
            <a:lvl3pPr marL="1371600" marR="0" lvl="2" indent="-228600" algn="l" rtl="0">
              <a:spcBef>
                <a:spcPts val="200"/>
              </a:spcBef>
              <a:spcAft>
                <a:spcPts val="0"/>
              </a:spcAft>
              <a:buClr>
                <a:srgbClr val="3F3F3F"/>
              </a:buClr>
              <a:buSzPts val="2400"/>
              <a:buFont typeface="Arial"/>
              <a:buNone/>
              <a:defRPr sz="1000" b="0" i="0" u="none" strike="noStrike" cap="none">
                <a:solidFill>
                  <a:srgbClr val="3F3F3F"/>
                </a:solidFill>
                <a:latin typeface="Calibri"/>
                <a:ea typeface="Calibri"/>
                <a:cs typeface="Calibri"/>
                <a:sym typeface="Calibri"/>
              </a:defRPr>
            </a:lvl3pPr>
            <a:lvl4pPr marL="1828800" marR="0" lvl="3" indent="-228600" algn="l" rtl="0">
              <a:spcBef>
                <a:spcPts val="180"/>
              </a:spcBef>
              <a:spcAft>
                <a:spcPts val="0"/>
              </a:spcAft>
              <a:buClr>
                <a:srgbClr val="3F3F3F"/>
              </a:buClr>
              <a:buSzPts val="2000"/>
              <a:buFont typeface="Arial"/>
              <a:buNone/>
              <a:defRPr sz="900" b="0" i="0" u="none" strike="noStrike" cap="none">
                <a:solidFill>
                  <a:srgbClr val="3F3F3F"/>
                </a:solidFill>
                <a:latin typeface="Calibri"/>
                <a:ea typeface="Calibri"/>
                <a:cs typeface="Calibri"/>
                <a:sym typeface="Calibri"/>
              </a:defRPr>
            </a:lvl4pPr>
            <a:lvl5pPr marL="2286000" marR="0" lvl="4" indent="-228600" algn="l" rtl="0">
              <a:spcBef>
                <a:spcPts val="180"/>
              </a:spcBef>
              <a:spcAft>
                <a:spcPts val="0"/>
              </a:spcAft>
              <a:buClr>
                <a:srgbClr val="3F3F3F"/>
              </a:buClr>
              <a:buSzPts val="2000"/>
              <a:buFont typeface="Arial"/>
              <a:buNone/>
              <a:defRPr sz="900" b="0" i="0" u="none" strike="noStrike" cap="none">
                <a:solidFill>
                  <a:srgbClr val="3F3F3F"/>
                </a:solidFill>
                <a:latin typeface="Calibri"/>
                <a:ea typeface="Calibri"/>
                <a:cs typeface="Calibri"/>
                <a:sym typeface="Calibri"/>
              </a:defRPr>
            </a:lvl5pPr>
            <a:lvl6pPr marL="2743200" marR="0" lvl="5" indent="-228600" algn="l" rtl="0">
              <a:spcBef>
                <a:spcPts val="180"/>
              </a:spcBef>
              <a:spcAft>
                <a:spcPts val="0"/>
              </a:spcAft>
              <a:buClr>
                <a:schemeClr val="dk1"/>
              </a:buClr>
              <a:buSzPts val="2000"/>
              <a:buFont typeface="Arial"/>
              <a:buNone/>
              <a:defRPr sz="900" b="0" i="0" u="none" strike="noStrike" cap="none">
                <a:solidFill>
                  <a:schemeClr val="dk1"/>
                </a:solidFill>
                <a:latin typeface="Calibri"/>
                <a:ea typeface="Calibri"/>
                <a:cs typeface="Calibri"/>
                <a:sym typeface="Calibri"/>
              </a:defRPr>
            </a:lvl6pPr>
            <a:lvl7pPr marL="3200400" marR="0" lvl="6" indent="-228600" algn="l" rtl="0">
              <a:spcBef>
                <a:spcPts val="180"/>
              </a:spcBef>
              <a:spcAft>
                <a:spcPts val="0"/>
              </a:spcAft>
              <a:buClr>
                <a:schemeClr val="dk1"/>
              </a:buClr>
              <a:buSzPts val="2000"/>
              <a:buFont typeface="Arial"/>
              <a:buNone/>
              <a:defRPr sz="900" b="0" i="0" u="none" strike="noStrike" cap="none">
                <a:solidFill>
                  <a:schemeClr val="dk1"/>
                </a:solidFill>
                <a:latin typeface="Calibri"/>
                <a:ea typeface="Calibri"/>
                <a:cs typeface="Calibri"/>
                <a:sym typeface="Calibri"/>
              </a:defRPr>
            </a:lvl7pPr>
            <a:lvl8pPr marL="3657600" marR="0" lvl="7" indent="-228600" algn="l" rtl="0">
              <a:spcBef>
                <a:spcPts val="180"/>
              </a:spcBef>
              <a:spcAft>
                <a:spcPts val="0"/>
              </a:spcAft>
              <a:buClr>
                <a:schemeClr val="dk1"/>
              </a:buClr>
              <a:buSzPts val="2000"/>
              <a:buFont typeface="Arial"/>
              <a:buNone/>
              <a:defRPr sz="900" b="0" i="0" u="none" strike="noStrike" cap="none">
                <a:solidFill>
                  <a:schemeClr val="dk1"/>
                </a:solidFill>
                <a:latin typeface="Calibri"/>
                <a:ea typeface="Calibri"/>
                <a:cs typeface="Calibri"/>
                <a:sym typeface="Calibri"/>
              </a:defRPr>
            </a:lvl8pPr>
            <a:lvl9pPr marL="4114800" marR="0" lvl="8" indent="-228600" algn="l" rtl="0">
              <a:spcBef>
                <a:spcPts val="180"/>
              </a:spcBef>
              <a:spcAft>
                <a:spcPts val="0"/>
              </a:spcAft>
              <a:buClr>
                <a:schemeClr val="dk1"/>
              </a:buClr>
              <a:buSzPts val="2000"/>
              <a:buFont typeface="Arial"/>
              <a:buNone/>
              <a:defRPr sz="900" b="0" i="0" u="none" strike="noStrike" cap="none">
                <a:solidFill>
                  <a:schemeClr val="dk1"/>
                </a:solidFill>
                <a:latin typeface="Calibri"/>
                <a:ea typeface="Calibri"/>
                <a:cs typeface="Calibri"/>
                <a:sym typeface="Calibri"/>
              </a:defRPr>
            </a:lvl9pPr>
          </a:lstStyle>
          <a:p>
            <a:pPr lvl="0"/>
            <a:r>
              <a:rPr lang="en-US"/>
              <a:t>Edit Master text styles</a:t>
            </a:r>
          </a:p>
        </p:txBody>
      </p:sp>
      <p:sp>
        <p:nvSpPr>
          <p:cNvPr id="68" name="Google Shape;68;p10"/>
          <p:cNvSpPr txBox="1">
            <a:spLocks noGrp="1"/>
          </p:cNvSpPr>
          <p:nvPr>
            <p:ph type="dt" idx="10"/>
          </p:nvPr>
        </p:nvSpPr>
        <p:spPr>
          <a:xfrm>
            <a:off x="457200" y="5772761"/>
            <a:ext cx="2133600" cy="365125"/>
          </a:xfrm>
          <a:prstGeom prst="rect">
            <a:avLst/>
          </a:prstGeom>
          <a:noFill/>
          <a:ln>
            <a:noFill/>
          </a:ln>
        </p:spPr>
        <p:txBody>
          <a:bodyPr spcFirstLastPara="1" wrap="square" lIns="91425" tIns="91425" rIns="91425" bIns="91425" anchor="ctr" anchorCtr="0"/>
          <a:lstStyle>
            <a:lvl1pPr marL="0" marR="0" lvl="0" indent="0" algn="l" rtl="0">
              <a:spcBef>
                <a:spcPts val="0"/>
              </a:spcBef>
              <a:spcAft>
                <a:spcPts val="0"/>
              </a:spcAft>
              <a:buSzPts val="1400"/>
              <a:buNone/>
              <a:defRPr sz="1200">
                <a:solidFill>
                  <a:srgbClr val="888888"/>
                </a:solidFill>
                <a:latin typeface="Calibri"/>
                <a:ea typeface="Calibri"/>
                <a:cs typeface="Calibri"/>
                <a:sym typeface="Calibri"/>
              </a:defRPr>
            </a:lvl1pPr>
            <a:lvl2pPr marL="457200" marR="0" lvl="1"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69" name="Google Shape;69;p10"/>
          <p:cNvSpPr txBox="1">
            <a:spLocks noGrp="1"/>
          </p:cNvSpPr>
          <p:nvPr>
            <p:ph type="ftr" idx="11"/>
          </p:nvPr>
        </p:nvSpPr>
        <p:spPr>
          <a:xfrm>
            <a:off x="3124200" y="5772761"/>
            <a:ext cx="2895600" cy="365125"/>
          </a:xfrm>
          <a:prstGeom prst="rect">
            <a:avLst/>
          </a:prstGeom>
          <a:noFill/>
          <a:ln>
            <a:noFill/>
          </a:ln>
        </p:spPr>
        <p:txBody>
          <a:bodyPr spcFirstLastPara="1" wrap="square" lIns="91425" tIns="91425" rIns="91425" bIns="91425" anchor="ctr" anchorCtr="0"/>
          <a:lstStyle>
            <a:lvl1pPr marL="0" marR="0" lvl="0" indent="0" algn="ctr" rtl="0">
              <a:spcBef>
                <a:spcPts val="0"/>
              </a:spcBef>
              <a:spcAft>
                <a:spcPts val="0"/>
              </a:spcAft>
              <a:buSzPts val="1400"/>
              <a:buNone/>
              <a:defRPr sz="1200">
                <a:solidFill>
                  <a:srgbClr val="888888"/>
                </a:solidFill>
                <a:latin typeface="Calibri"/>
                <a:ea typeface="Calibri"/>
                <a:cs typeface="Calibri"/>
                <a:sym typeface="Calibri"/>
              </a:defRPr>
            </a:lvl1pPr>
            <a:lvl2pPr marL="457200" marR="0" lvl="1"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70" name="Google Shape;70;p10"/>
          <p:cNvSpPr txBox="1">
            <a:spLocks noGrp="1"/>
          </p:cNvSpPr>
          <p:nvPr>
            <p:ph type="sldNum" idx="12"/>
          </p:nvPr>
        </p:nvSpPr>
        <p:spPr>
          <a:xfrm>
            <a:off x="6553200" y="5772761"/>
            <a:ext cx="21336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a:solidFill>
                  <a:srgbClr val="888888"/>
                </a:solidFill>
                <a:latin typeface="Calibri"/>
                <a:ea typeface="Calibri"/>
                <a:cs typeface="Calibri"/>
                <a:sym typeface="Calibri"/>
              </a:defRPr>
            </a:lvl1pPr>
            <a:lvl2pPr marL="0" marR="0" lvl="1" indent="0" algn="r" rtl="0">
              <a:spcBef>
                <a:spcPts val="0"/>
              </a:spcBef>
              <a:buNone/>
              <a:defRPr sz="1200">
                <a:solidFill>
                  <a:srgbClr val="888888"/>
                </a:solidFill>
                <a:latin typeface="Calibri"/>
                <a:ea typeface="Calibri"/>
                <a:cs typeface="Calibri"/>
                <a:sym typeface="Calibri"/>
              </a:defRPr>
            </a:lvl2pPr>
            <a:lvl3pPr marL="0" marR="0" lvl="2" indent="0" algn="r" rtl="0">
              <a:spcBef>
                <a:spcPts val="0"/>
              </a:spcBef>
              <a:buNone/>
              <a:defRPr sz="1200">
                <a:solidFill>
                  <a:srgbClr val="888888"/>
                </a:solidFill>
                <a:latin typeface="Calibri"/>
                <a:ea typeface="Calibri"/>
                <a:cs typeface="Calibri"/>
                <a:sym typeface="Calibri"/>
              </a:defRPr>
            </a:lvl3pPr>
            <a:lvl4pPr marL="0" marR="0" lvl="3" indent="0" algn="r" rtl="0">
              <a:spcBef>
                <a:spcPts val="0"/>
              </a:spcBef>
              <a:buNone/>
              <a:defRPr sz="1200">
                <a:solidFill>
                  <a:srgbClr val="888888"/>
                </a:solidFill>
                <a:latin typeface="Calibri"/>
                <a:ea typeface="Calibri"/>
                <a:cs typeface="Calibri"/>
                <a:sym typeface="Calibri"/>
              </a:defRPr>
            </a:lvl4pPr>
            <a:lvl5pPr marL="0" marR="0" lvl="4" indent="0" algn="r" rtl="0">
              <a:spcBef>
                <a:spcPts val="0"/>
              </a:spcBef>
              <a:buNone/>
              <a:defRPr sz="1200">
                <a:solidFill>
                  <a:srgbClr val="888888"/>
                </a:solidFill>
                <a:latin typeface="Calibri"/>
                <a:ea typeface="Calibri"/>
                <a:cs typeface="Calibri"/>
                <a:sym typeface="Calibri"/>
              </a:defRPr>
            </a:lvl5pPr>
            <a:lvl6pPr marL="0" marR="0" lvl="5" indent="0" algn="r" rtl="0">
              <a:spcBef>
                <a:spcPts val="0"/>
              </a:spcBef>
              <a:buNone/>
              <a:defRPr sz="1200">
                <a:solidFill>
                  <a:srgbClr val="888888"/>
                </a:solidFill>
                <a:latin typeface="Calibri"/>
                <a:ea typeface="Calibri"/>
                <a:cs typeface="Calibri"/>
                <a:sym typeface="Calibri"/>
              </a:defRPr>
            </a:lvl6pPr>
            <a:lvl7pPr marL="0" marR="0" lvl="6" indent="0" algn="r" rtl="0">
              <a:spcBef>
                <a:spcPts val="0"/>
              </a:spcBef>
              <a:buNone/>
              <a:defRPr sz="1200">
                <a:solidFill>
                  <a:srgbClr val="888888"/>
                </a:solidFill>
                <a:latin typeface="Calibri"/>
                <a:ea typeface="Calibri"/>
                <a:cs typeface="Calibri"/>
                <a:sym typeface="Calibri"/>
              </a:defRPr>
            </a:lvl7pPr>
            <a:lvl8pPr marL="0" marR="0" lvl="7" indent="0" algn="r" rtl="0">
              <a:spcBef>
                <a:spcPts val="0"/>
              </a:spcBef>
              <a:buNone/>
              <a:defRPr sz="1200">
                <a:solidFill>
                  <a:srgbClr val="888888"/>
                </a:solidFill>
                <a:latin typeface="Calibri"/>
                <a:ea typeface="Calibri"/>
                <a:cs typeface="Calibri"/>
                <a:sym typeface="Calibri"/>
              </a:defRPr>
            </a:lvl8pPr>
            <a:lvl9pPr marL="0" marR="0" lvl="8" indent="0" algn="r" rtl="0">
              <a:spcBef>
                <a:spcPts val="0"/>
              </a:spcBef>
              <a:buNone/>
              <a:defRPr sz="1200">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標題及直排文字" type="vertTx">
  <p:cSld name="VERTICAL_TEXT">
    <p:spTree>
      <p:nvGrpSpPr>
        <p:cNvPr id="1" name="Shape 71"/>
        <p:cNvGrpSpPr/>
        <p:nvPr/>
      </p:nvGrpSpPr>
      <p:grpSpPr>
        <a:xfrm>
          <a:off x="0" y="0"/>
          <a:ext cx="0" cy="0"/>
          <a:chOff x="0" y="0"/>
          <a:chExt cx="0" cy="0"/>
        </a:xfrm>
      </p:grpSpPr>
      <p:sp>
        <p:nvSpPr>
          <p:cNvPr id="72" name="Google Shape;72;p11"/>
          <p:cNvSpPr txBox="1">
            <a:spLocks noGrp="1"/>
          </p:cNvSpPr>
          <p:nvPr>
            <p:ph type="title"/>
          </p:nvPr>
        </p:nvSpPr>
        <p:spPr>
          <a:xfrm>
            <a:off x="457200" y="201219"/>
            <a:ext cx="8229600" cy="838200"/>
          </a:xfrm>
          <a:prstGeom prst="rect">
            <a:avLst/>
          </a:prstGeom>
          <a:noFill/>
          <a:ln>
            <a:noFill/>
          </a:ln>
        </p:spPr>
        <p:txBody>
          <a:bodyPr spcFirstLastPara="1" wrap="square" lIns="91425" tIns="91425" rIns="91425" bIns="91425" anchor="ctr" anchorCtr="0"/>
          <a:lstStyle>
            <a:lvl1pPr marL="0" marR="0" lvl="0" indent="0" algn="l" rtl="0">
              <a:spcBef>
                <a:spcPts val="0"/>
              </a:spcBef>
              <a:spcAft>
                <a:spcPts val="0"/>
              </a:spcAft>
              <a:buClr>
                <a:srgbClr val="C00000"/>
              </a:buClr>
              <a:buSzPts val="1400"/>
              <a:buFont typeface="Calibri"/>
              <a:buNone/>
              <a:defRPr sz="3200" b="0" i="0" u="none" strike="noStrike" cap="none">
                <a:solidFill>
                  <a:srgbClr val="C00000"/>
                </a:solidFill>
                <a:latin typeface="Calibri"/>
                <a:ea typeface="Calibri"/>
                <a:cs typeface="Calibri"/>
                <a:sym typeface="Calibri"/>
              </a:defRPr>
            </a:lvl1pPr>
            <a:lvl2pPr lvl="1" indent="0">
              <a:spcBef>
                <a:spcPts val="0"/>
              </a:spcBef>
              <a:spcAft>
                <a:spcPts val="0"/>
              </a:spcAft>
              <a:buSzPts val="1400"/>
              <a:buNone/>
              <a:defRPr sz="1800"/>
            </a:lvl2pPr>
            <a:lvl3pPr lvl="2" indent="0">
              <a:spcBef>
                <a:spcPts val="0"/>
              </a:spcBef>
              <a:spcAft>
                <a:spcPts val="0"/>
              </a:spcAft>
              <a:buSzPts val="1400"/>
              <a:buNone/>
              <a:defRPr sz="1800"/>
            </a:lvl3pPr>
            <a:lvl4pPr lvl="3" indent="0">
              <a:spcBef>
                <a:spcPts val="0"/>
              </a:spcBef>
              <a:spcAft>
                <a:spcPts val="0"/>
              </a:spcAft>
              <a:buSzPts val="1400"/>
              <a:buNone/>
              <a:defRPr sz="1800"/>
            </a:lvl4pPr>
            <a:lvl5pPr lvl="4" indent="0">
              <a:spcBef>
                <a:spcPts val="0"/>
              </a:spcBef>
              <a:spcAft>
                <a:spcPts val="0"/>
              </a:spcAft>
              <a:buSzPts val="1400"/>
              <a:buNone/>
              <a:defRPr sz="1800"/>
            </a:lvl5pPr>
            <a:lvl6pPr lvl="5" indent="0">
              <a:spcBef>
                <a:spcPts val="0"/>
              </a:spcBef>
              <a:spcAft>
                <a:spcPts val="0"/>
              </a:spcAft>
              <a:buSzPts val="1400"/>
              <a:buNone/>
              <a:defRPr sz="1800"/>
            </a:lvl6pPr>
            <a:lvl7pPr lvl="6" indent="0">
              <a:spcBef>
                <a:spcPts val="0"/>
              </a:spcBef>
              <a:spcAft>
                <a:spcPts val="0"/>
              </a:spcAft>
              <a:buSzPts val="1400"/>
              <a:buNone/>
              <a:defRPr sz="1800"/>
            </a:lvl7pPr>
            <a:lvl8pPr lvl="7" indent="0">
              <a:spcBef>
                <a:spcPts val="0"/>
              </a:spcBef>
              <a:spcAft>
                <a:spcPts val="0"/>
              </a:spcAft>
              <a:buSzPts val="1400"/>
              <a:buNone/>
              <a:defRPr sz="1800"/>
            </a:lvl8pPr>
            <a:lvl9pPr lvl="8" indent="0">
              <a:spcBef>
                <a:spcPts val="0"/>
              </a:spcBef>
              <a:spcAft>
                <a:spcPts val="0"/>
              </a:spcAft>
              <a:buSzPts val="1400"/>
              <a:buNone/>
              <a:defRPr sz="1800"/>
            </a:lvl9pPr>
          </a:lstStyle>
          <a:p>
            <a:r>
              <a:rPr lang="en-US"/>
              <a:t>Click to edit Master title style</a:t>
            </a:r>
            <a:endParaRPr/>
          </a:p>
        </p:txBody>
      </p:sp>
      <p:sp>
        <p:nvSpPr>
          <p:cNvPr id="73" name="Google Shape;73;p11"/>
          <p:cNvSpPr txBox="1">
            <a:spLocks noGrp="1"/>
          </p:cNvSpPr>
          <p:nvPr>
            <p:ph type="body" idx="1"/>
          </p:nvPr>
        </p:nvSpPr>
        <p:spPr>
          <a:xfrm rot="5400000">
            <a:off x="2309018" y="-736200"/>
            <a:ext cx="4525963" cy="8229600"/>
          </a:xfrm>
          <a:prstGeom prst="rect">
            <a:avLst/>
          </a:prstGeom>
          <a:noFill/>
          <a:ln>
            <a:noFill/>
          </a:ln>
        </p:spPr>
        <p:txBody>
          <a:bodyPr spcFirstLastPara="1" wrap="square" lIns="91425" tIns="91425" rIns="91425" bIns="91425" anchor="t" anchorCtr="0"/>
          <a:lstStyle>
            <a:lvl1pPr marL="457200" marR="0" lvl="0" indent="-350520" algn="l" rtl="0">
              <a:spcBef>
                <a:spcPts val="640"/>
              </a:spcBef>
              <a:spcAft>
                <a:spcPts val="0"/>
              </a:spcAft>
              <a:buClr>
                <a:srgbClr val="3F3F3F"/>
              </a:buClr>
              <a:buSzPts val="1920"/>
              <a:buFont typeface="Noto Sans Symbols"/>
              <a:buChar char="■"/>
              <a:defRPr sz="3200" b="0" i="0" u="none" strike="noStrike" cap="none">
                <a:solidFill>
                  <a:srgbClr val="3F3F3F"/>
                </a:solidFill>
                <a:latin typeface="Calibri"/>
                <a:ea typeface="Calibri"/>
                <a:cs typeface="Calibri"/>
                <a:sym typeface="Calibri"/>
              </a:defRPr>
            </a:lvl1pPr>
            <a:lvl2pPr marL="914400" marR="0" lvl="1" indent="-370840" algn="l" rtl="0">
              <a:spcBef>
                <a:spcPts val="560"/>
              </a:spcBef>
              <a:spcAft>
                <a:spcPts val="0"/>
              </a:spcAft>
              <a:buClr>
                <a:srgbClr val="3F3F3F"/>
              </a:buClr>
              <a:buSzPts val="2240"/>
              <a:buFont typeface="Arial"/>
              <a:buChar char="–"/>
              <a:defRPr sz="2800" b="0" i="0" u="none" strike="noStrike" cap="none">
                <a:solidFill>
                  <a:srgbClr val="3F3F3F"/>
                </a:solidFill>
                <a:latin typeface="Calibri"/>
                <a:ea typeface="Calibri"/>
                <a:cs typeface="Calibri"/>
                <a:sym typeface="Calibri"/>
              </a:defRPr>
            </a:lvl2pPr>
            <a:lvl3pPr marL="1371600" marR="0" lvl="2" indent="-381000" algn="l" rtl="0">
              <a:spcBef>
                <a:spcPts val="480"/>
              </a:spcBef>
              <a:spcAft>
                <a:spcPts val="0"/>
              </a:spcAft>
              <a:buClr>
                <a:srgbClr val="3F3F3F"/>
              </a:buClr>
              <a:buSzPts val="2400"/>
              <a:buFont typeface="Arial"/>
              <a:buChar char="•"/>
              <a:defRPr sz="2400" b="0" i="0" u="none" strike="noStrike" cap="none">
                <a:solidFill>
                  <a:srgbClr val="3F3F3F"/>
                </a:solidFill>
                <a:latin typeface="Calibri"/>
                <a:ea typeface="Calibri"/>
                <a:cs typeface="Calibri"/>
                <a:sym typeface="Calibri"/>
              </a:defRPr>
            </a:lvl3pPr>
            <a:lvl4pPr marL="1828800" marR="0" lvl="3" indent="-355600" algn="l" rtl="0">
              <a:spcBef>
                <a:spcPts val="400"/>
              </a:spcBef>
              <a:spcAft>
                <a:spcPts val="0"/>
              </a:spcAft>
              <a:buClr>
                <a:srgbClr val="3F3F3F"/>
              </a:buClr>
              <a:buSzPts val="2000"/>
              <a:buFont typeface="Arial"/>
              <a:buChar char="–"/>
              <a:defRPr sz="2000" b="0" i="0" u="none" strike="noStrike" cap="none">
                <a:solidFill>
                  <a:srgbClr val="3F3F3F"/>
                </a:solidFill>
                <a:latin typeface="Calibri"/>
                <a:ea typeface="Calibri"/>
                <a:cs typeface="Calibri"/>
                <a:sym typeface="Calibri"/>
              </a:defRPr>
            </a:lvl4pPr>
            <a:lvl5pPr marL="2286000" marR="0" lvl="4" indent="-355600" algn="l" rtl="0">
              <a:spcBef>
                <a:spcPts val="400"/>
              </a:spcBef>
              <a:spcAft>
                <a:spcPts val="0"/>
              </a:spcAft>
              <a:buClr>
                <a:srgbClr val="3F3F3F"/>
              </a:buClr>
              <a:buSzPts val="2000"/>
              <a:buFont typeface="Arial"/>
              <a:buChar char="»"/>
              <a:defRPr sz="2000" b="0" i="0" u="none" strike="noStrike" cap="none">
                <a:solidFill>
                  <a:srgbClr val="3F3F3F"/>
                </a:solidFill>
                <a:latin typeface="Calibri"/>
                <a:ea typeface="Calibri"/>
                <a:cs typeface="Calibri"/>
                <a:sym typeface="Calibri"/>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pPr lvl="0"/>
            <a:r>
              <a:rPr lang="en-US"/>
              <a:t>Edit Master text styles</a:t>
            </a:r>
          </a:p>
        </p:txBody>
      </p:sp>
      <p:sp>
        <p:nvSpPr>
          <p:cNvPr id="74" name="Google Shape;74;p11"/>
          <p:cNvSpPr txBox="1">
            <a:spLocks noGrp="1"/>
          </p:cNvSpPr>
          <p:nvPr>
            <p:ph type="dt" idx="10"/>
          </p:nvPr>
        </p:nvSpPr>
        <p:spPr>
          <a:xfrm>
            <a:off x="457200" y="5772761"/>
            <a:ext cx="2133600" cy="365125"/>
          </a:xfrm>
          <a:prstGeom prst="rect">
            <a:avLst/>
          </a:prstGeom>
          <a:noFill/>
          <a:ln>
            <a:noFill/>
          </a:ln>
        </p:spPr>
        <p:txBody>
          <a:bodyPr spcFirstLastPara="1" wrap="square" lIns="91425" tIns="91425" rIns="91425" bIns="91425" anchor="ctr" anchorCtr="0"/>
          <a:lstStyle>
            <a:lvl1pPr marL="0" marR="0" lvl="0" indent="0" algn="l" rtl="0">
              <a:spcBef>
                <a:spcPts val="0"/>
              </a:spcBef>
              <a:spcAft>
                <a:spcPts val="0"/>
              </a:spcAft>
              <a:buSzPts val="1400"/>
              <a:buNone/>
              <a:defRPr sz="1200">
                <a:solidFill>
                  <a:srgbClr val="888888"/>
                </a:solidFill>
                <a:latin typeface="Calibri"/>
                <a:ea typeface="Calibri"/>
                <a:cs typeface="Calibri"/>
                <a:sym typeface="Calibri"/>
              </a:defRPr>
            </a:lvl1pPr>
            <a:lvl2pPr marL="457200" marR="0" lvl="1"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75" name="Google Shape;75;p11"/>
          <p:cNvSpPr txBox="1">
            <a:spLocks noGrp="1"/>
          </p:cNvSpPr>
          <p:nvPr>
            <p:ph type="ftr" idx="11"/>
          </p:nvPr>
        </p:nvSpPr>
        <p:spPr>
          <a:xfrm>
            <a:off x="3124200" y="5772761"/>
            <a:ext cx="2895600" cy="365125"/>
          </a:xfrm>
          <a:prstGeom prst="rect">
            <a:avLst/>
          </a:prstGeom>
          <a:noFill/>
          <a:ln>
            <a:noFill/>
          </a:ln>
        </p:spPr>
        <p:txBody>
          <a:bodyPr spcFirstLastPara="1" wrap="square" lIns="91425" tIns="91425" rIns="91425" bIns="91425" anchor="ctr" anchorCtr="0"/>
          <a:lstStyle>
            <a:lvl1pPr marL="0" marR="0" lvl="0" indent="0" algn="ctr" rtl="0">
              <a:spcBef>
                <a:spcPts val="0"/>
              </a:spcBef>
              <a:spcAft>
                <a:spcPts val="0"/>
              </a:spcAft>
              <a:buSzPts val="1400"/>
              <a:buNone/>
              <a:defRPr sz="1200">
                <a:solidFill>
                  <a:srgbClr val="888888"/>
                </a:solidFill>
                <a:latin typeface="Calibri"/>
                <a:ea typeface="Calibri"/>
                <a:cs typeface="Calibri"/>
                <a:sym typeface="Calibri"/>
              </a:defRPr>
            </a:lvl1pPr>
            <a:lvl2pPr marL="457200" marR="0" lvl="1"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76" name="Google Shape;76;p11"/>
          <p:cNvSpPr txBox="1">
            <a:spLocks noGrp="1"/>
          </p:cNvSpPr>
          <p:nvPr>
            <p:ph type="sldNum" idx="12"/>
          </p:nvPr>
        </p:nvSpPr>
        <p:spPr>
          <a:xfrm>
            <a:off x="6553200" y="5772761"/>
            <a:ext cx="21336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a:solidFill>
                  <a:srgbClr val="888888"/>
                </a:solidFill>
                <a:latin typeface="Calibri"/>
                <a:ea typeface="Calibri"/>
                <a:cs typeface="Calibri"/>
                <a:sym typeface="Calibri"/>
              </a:defRPr>
            </a:lvl1pPr>
            <a:lvl2pPr marL="0" marR="0" lvl="1" indent="0" algn="r" rtl="0">
              <a:spcBef>
                <a:spcPts val="0"/>
              </a:spcBef>
              <a:buNone/>
              <a:defRPr sz="1200">
                <a:solidFill>
                  <a:srgbClr val="888888"/>
                </a:solidFill>
                <a:latin typeface="Calibri"/>
                <a:ea typeface="Calibri"/>
                <a:cs typeface="Calibri"/>
                <a:sym typeface="Calibri"/>
              </a:defRPr>
            </a:lvl2pPr>
            <a:lvl3pPr marL="0" marR="0" lvl="2" indent="0" algn="r" rtl="0">
              <a:spcBef>
                <a:spcPts val="0"/>
              </a:spcBef>
              <a:buNone/>
              <a:defRPr sz="1200">
                <a:solidFill>
                  <a:srgbClr val="888888"/>
                </a:solidFill>
                <a:latin typeface="Calibri"/>
                <a:ea typeface="Calibri"/>
                <a:cs typeface="Calibri"/>
                <a:sym typeface="Calibri"/>
              </a:defRPr>
            </a:lvl3pPr>
            <a:lvl4pPr marL="0" marR="0" lvl="3" indent="0" algn="r" rtl="0">
              <a:spcBef>
                <a:spcPts val="0"/>
              </a:spcBef>
              <a:buNone/>
              <a:defRPr sz="1200">
                <a:solidFill>
                  <a:srgbClr val="888888"/>
                </a:solidFill>
                <a:latin typeface="Calibri"/>
                <a:ea typeface="Calibri"/>
                <a:cs typeface="Calibri"/>
                <a:sym typeface="Calibri"/>
              </a:defRPr>
            </a:lvl4pPr>
            <a:lvl5pPr marL="0" marR="0" lvl="4" indent="0" algn="r" rtl="0">
              <a:spcBef>
                <a:spcPts val="0"/>
              </a:spcBef>
              <a:buNone/>
              <a:defRPr sz="1200">
                <a:solidFill>
                  <a:srgbClr val="888888"/>
                </a:solidFill>
                <a:latin typeface="Calibri"/>
                <a:ea typeface="Calibri"/>
                <a:cs typeface="Calibri"/>
                <a:sym typeface="Calibri"/>
              </a:defRPr>
            </a:lvl5pPr>
            <a:lvl6pPr marL="0" marR="0" lvl="5" indent="0" algn="r" rtl="0">
              <a:spcBef>
                <a:spcPts val="0"/>
              </a:spcBef>
              <a:buNone/>
              <a:defRPr sz="1200">
                <a:solidFill>
                  <a:srgbClr val="888888"/>
                </a:solidFill>
                <a:latin typeface="Calibri"/>
                <a:ea typeface="Calibri"/>
                <a:cs typeface="Calibri"/>
                <a:sym typeface="Calibri"/>
              </a:defRPr>
            </a:lvl6pPr>
            <a:lvl7pPr marL="0" marR="0" lvl="6" indent="0" algn="r" rtl="0">
              <a:spcBef>
                <a:spcPts val="0"/>
              </a:spcBef>
              <a:buNone/>
              <a:defRPr sz="1200">
                <a:solidFill>
                  <a:srgbClr val="888888"/>
                </a:solidFill>
                <a:latin typeface="Calibri"/>
                <a:ea typeface="Calibri"/>
                <a:cs typeface="Calibri"/>
                <a:sym typeface="Calibri"/>
              </a:defRPr>
            </a:lvl7pPr>
            <a:lvl8pPr marL="0" marR="0" lvl="7" indent="0" algn="r" rtl="0">
              <a:spcBef>
                <a:spcPts val="0"/>
              </a:spcBef>
              <a:buNone/>
              <a:defRPr sz="1200">
                <a:solidFill>
                  <a:srgbClr val="888888"/>
                </a:solidFill>
                <a:latin typeface="Calibri"/>
                <a:ea typeface="Calibri"/>
                <a:cs typeface="Calibri"/>
                <a:sym typeface="Calibri"/>
              </a:defRPr>
            </a:lvl8pPr>
            <a:lvl9pPr marL="0" marR="0" lvl="8" indent="0" algn="r" rtl="0">
              <a:spcBef>
                <a:spcPts val="0"/>
              </a:spcBef>
              <a:buNone/>
              <a:defRPr sz="1200">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p:nvPr/>
        </p:nvSpPr>
        <p:spPr>
          <a:xfrm>
            <a:off x="0" y="0"/>
            <a:ext cx="9144000" cy="6858000"/>
          </a:xfrm>
          <a:prstGeom prst="rect">
            <a:avLst/>
          </a:prstGeom>
          <a:gradFill>
            <a:gsLst>
              <a:gs pos="0">
                <a:srgbClr val="F7F7F7"/>
              </a:gs>
              <a:gs pos="8000">
                <a:srgbClr val="F7F7F7"/>
              </a:gs>
              <a:gs pos="100000">
                <a:schemeClr val="lt1"/>
              </a:gs>
            </a:gsLst>
            <a:lin ang="1620000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u="none">
              <a:solidFill>
                <a:srgbClr val="595959"/>
              </a:solidFill>
              <a:latin typeface="Calibri"/>
              <a:ea typeface="Calibri"/>
              <a:cs typeface="Calibri"/>
              <a:sym typeface="Calibri"/>
            </a:endParaRPr>
          </a:p>
        </p:txBody>
      </p:sp>
      <p:sp>
        <p:nvSpPr>
          <p:cNvPr id="7" name="Google Shape;7;p1"/>
          <p:cNvSpPr txBox="1">
            <a:spLocks noGrp="1"/>
          </p:cNvSpPr>
          <p:nvPr>
            <p:ph type="title"/>
          </p:nvPr>
        </p:nvSpPr>
        <p:spPr>
          <a:xfrm>
            <a:off x="457200" y="201219"/>
            <a:ext cx="8229600" cy="838200"/>
          </a:xfrm>
          <a:prstGeom prst="rect">
            <a:avLst/>
          </a:prstGeom>
          <a:noFill/>
          <a:ln>
            <a:noFill/>
          </a:ln>
        </p:spPr>
        <p:txBody>
          <a:bodyPr spcFirstLastPara="1" wrap="square" lIns="91425" tIns="91425" rIns="91425" bIns="91425" anchor="ctr" anchorCtr="0"/>
          <a:lstStyle>
            <a:lvl1pPr marL="0" marR="0" lvl="0" indent="0" algn="l" rtl="0">
              <a:spcBef>
                <a:spcPts val="0"/>
              </a:spcBef>
              <a:spcAft>
                <a:spcPts val="0"/>
              </a:spcAft>
              <a:buClr>
                <a:srgbClr val="C00000"/>
              </a:buClr>
              <a:buSzPts val="1400"/>
              <a:buFont typeface="Calibri"/>
              <a:buNone/>
              <a:defRPr sz="3200" b="0" i="0" u="none" strike="noStrike" cap="none">
                <a:solidFill>
                  <a:srgbClr val="C00000"/>
                </a:solidFill>
                <a:latin typeface="Calibri"/>
                <a:ea typeface="Calibri"/>
                <a:cs typeface="Calibri"/>
                <a:sym typeface="Calibri"/>
              </a:defRPr>
            </a:lvl1pPr>
            <a:lvl2pPr lvl="1" indent="0">
              <a:spcBef>
                <a:spcPts val="0"/>
              </a:spcBef>
              <a:spcAft>
                <a:spcPts val="0"/>
              </a:spcAft>
              <a:buSzPts val="1400"/>
              <a:buNone/>
              <a:defRPr sz="1800"/>
            </a:lvl2pPr>
            <a:lvl3pPr lvl="2" indent="0">
              <a:spcBef>
                <a:spcPts val="0"/>
              </a:spcBef>
              <a:spcAft>
                <a:spcPts val="0"/>
              </a:spcAft>
              <a:buSzPts val="1400"/>
              <a:buNone/>
              <a:defRPr sz="1800"/>
            </a:lvl3pPr>
            <a:lvl4pPr lvl="3" indent="0">
              <a:spcBef>
                <a:spcPts val="0"/>
              </a:spcBef>
              <a:spcAft>
                <a:spcPts val="0"/>
              </a:spcAft>
              <a:buSzPts val="1400"/>
              <a:buNone/>
              <a:defRPr sz="1800"/>
            </a:lvl4pPr>
            <a:lvl5pPr lvl="4" indent="0">
              <a:spcBef>
                <a:spcPts val="0"/>
              </a:spcBef>
              <a:spcAft>
                <a:spcPts val="0"/>
              </a:spcAft>
              <a:buSzPts val="1400"/>
              <a:buNone/>
              <a:defRPr sz="1800"/>
            </a:lvl5pPr>
            <a:lvl6pPr lvl="5" indent="0">
              <a:spcBef>
                <a:spcPts val="0"/>
              </a:spcBef>
              <a:spcAft>
                <a:spcPts val="0"/>
              </a:spcAft>
              <a:buSzPts val="1400"/>
              <a:buNone/>
              <a:defRPr sz="1800"/>
            </a:lvl6pPr>
            <a:lvl7pPr lvl="6" indent="0">
              <a:spcBef>
                <a:spcPts val="0"/>
              </a:spcBef>
              <a:spcAft>
                <a:spcPts val="0"/>
              </a:spcAft>
              <a:buSzPts val="1400"/>
              <a:buNone/>
              <a:defRPr sz="1800"/>
            </a:lvl7pPr>
            <a:lvl8pPr lvl="7" indent="0">
              <a:spcBef>
                <a:spcPts val="0"/>
              </a:spcBef>
              <a:spcAft>
                <a:spcPts val="0"/>
              </a:spcAft>
              <a:buSzPts val="1400"/>
              <a:buNone/>
              <a:defRPr sz="1800"/>
            </a:lvl8pPr>
            <a:lvl9pPr lvl="8" indent="0">
              <a:spcBef>
                <a:spcPts val="0"/>
              </a:spcBef>
              <a:spcAft>
                <a:spcPts val="0"/>
              </a:spcAft>
              <a:buSzPts val="1400"/>
              <a:buNone/>
              <a:defRPr sz="1800"/>
            </a:lvl9pPr>
          </a:lstStyle>
          <a:p>
            <a:endParaRPr/>
          </a:p>
        </p:txBody>
      </p:sp>
      <p:sp>
        <p:nvSpPr>
          <p:cNvPr id="8" name="Google Shape;8;p1"/>
          <p:cNvSpPr txBox="1">
            <a:spLocks noGrp="1"/>
          </p:cNvSpPr>
          <p:nvPr>
            <p:ph type="body" idx="1"/>
          </p:nvPr>
        </p:nvSpPr>
        <p:spPr>
          <a:xfrm>
            <a:off x="457200" y="1115619"/>
            <a:ext cx="8229600" cy="4525963"/>
          </a:xfrm>
          <a:prstGeom prst="rect">
            <a:avLst/>
          </a:prstGeom>
          <a:noFill/>
          <a:ln>
            <a:noFill/>
          </a:ln>
        </p:spPr>
        <p:txBody>
          <a:bodyPr spcFirstLastPara="1" wrap="square" lIns="91425" tIns="91425" rIns="91425" bIns="91425" anchor="t" anchorCtr="0"/>
          <a:lstStyle>
            <a:lvl1pPr marL="457200" marR="0" lvl="0" indent="-350520" algn="l" rtl="0">
              <a:spcBef>
                <a:spcPts val="640"/>
              </a:spcBef>
              <a:spcAft>
                <a:spcPts val="0"/>
              </a:spcAft>
              <a:buClr>
                <a:srgbClr val="3F3F3F"/>
              </a:buClr>
              <a:buSzPts val="1920"/>
              <a:buFont typeface="Noto Sans Symbols"/>
              <a:buChar char="■"/>
              <a:defRPr sz="3200" b="0" i="0" u="none" strike="noStrike" cap="none">
                <a:solidFill>
                  <a:srgbClr val="3F3F3F"/>
                </a:solidFill>
                <a:latin typeface="Calibri"/>
                <a:ea typeface="Calibri"/>
                <a:cs typeface="Calibri"/>
                <a:sym typeface="Calibri"/>
              </a:defRPr>
            </a:lvl1pPr>
            <a:lvl2pPr marL="914400" marR="0" lvl="1" indent="-370840" algn="l" rtl="0">
              <a:spcBef>
                <a:spcPts val="560"/>
              </a:spcBef>
              <a:spcAft>
                <a:spcPts val="0"/>
              </a:spcAft>
              <a:buClr>
                <a:srgbClr val="3F3F3F"/>
              </a:buClr>
              <a:buSzPts val="2240"/>
              <a:buFont typeface="Arial"/>
              <a:buChar char="–"/>
              <a:defRPr sz="2800" b="0" i="0" u="none" strike="noStrike" cap="none">
                <a:solidFill>
                  <a:srgbClr val="3F3F3F"/>
                </a:solidFill>
                <a:latin typeface="Calibri"/>
                <a:ea typeface="Calibri"/>
                <a:cs typeface="Calibri"/>
                <a:sym typeface="Calibri"/>
              </a:defRPr>
            </a:lvl2pPr>
            <a:lvl3pPr marL="1371600" marR="0" lvl="2" indent="-381000" algn="l" rtl="0">
              <a:spcBef>
                <a:spcPts val="480"/>
              </a:spcBef>
              <a:spcAft>
                <a:spcPts val="0"/>
              </a:spcAft>
              <a:buClr>
                <a:srgbClr val="3F3F3F"/>
              </a:buClr>
              <a:buSzPts val="2400"/>
              <a:buFont typeface="Arial"/>
              <a:buChar char="•"/>
              <a:defRPr sz="2400" b="0" i="0" u="none" strike="noStrike" cap="none">
                <a:solidFill>
                  <a:srgbClr val="3F3F3F"/>
                </a:solidFill>
                <a:latin typeface="Calibri"/>
                <a:ea typeface="Calibri"/>
                <a:cs typeface="Calibri"/>
                <a:sym typeface="Calibri"/>
              </a:defRPr>
            </a:lvl3pPr>
            <a:lvl4pPr marL="1828800" marR="0" lvl="3" indent="-355600" algn="l" rtl="0">
              <a:spcBef>
                <a:spcPts val="400"/>
              </a:spcBef>
              <a:spcAft>
                <a:spcPts val="0"/>
              </a:spcAft>
              <a:buClr>
                <a:srgbClr val="3F3F3F"/>
              </a:buClr>
              <a:buSzPts val="2000"/>
              <a:buFont typeface="Arial"/>
              <a:buChar char="–"/>
              <a:defRPr sz="2000" b="0" i="0" u="none" strike="noStrike" cap="none">
                <a:solidFill>
                  <a:srgbClr val="3F3F3F"/>
                </a:solidFill>
                <a:latin typeface="Calibri"/>
                <a:ea typeface="Calibri"/>
                <a:cs typeface="Calibri"/>
                <a:sym typeface="Calibri"/>
              </a:defRPr>
            </a:lvl4pPr>
            <a:lvl5pPr marL="2286000" marR="0" lvl="4" indent="-355600" algn="l" rtl="0">
              <a:spcBef>
                <a:spcPts val="400"/>
              </a:spcBef>
              <a:spcAft>
                <a:spcPts val="0"/>
              </a:spcAft>
              <a:buClr>
                <a:srgbClr val="3F3F3F"/>
              </a:buClr>
              <a:buSzPts val="2000"/>
              <a:buFont typeface="Arial"/>
              <a:buChar char="»"/>
              <a:defRPr sz="2000" b="0" i="0" u="none" strike="noStrike" cap="none">
                <a:solidFill>
                  <a:srgbClr val="3F3F3F"/>
                </a:solidFill>
                <a:latin typeface="Calibri"/>
                <a:ea typeface="Calibri"/>
                <a:cs typeface="Calibri"/>
                <a:sym typeface="Calibri"/>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9" name="Google Shape;9;p1"/>
          <p:cNvSpPr txBox="1">
            <a:spLocks noGrp="1"/>
          </p:cNvSpPr>
          <p:nvPr>
            <p:ph type="dt" idx="10"/>
          </p:nvPr>
        </p:nvSpPr>
        <p:spPr>
          <a:xfrm>
            <a:off x="457200" y="5772761"/>
            <a:ext cx="2133600" cy="365125"/>
          </a:xfrm>
          <a:prstGeom prst="rect">
            <a:avLst/>
          </a:prstGeom>
          <a:noFill/>
          <a:ln>
            <a:noFill/>
          </a:ln>
        </p:spPr>
        <p:txBody>
          <a:bodyPr spcFirstLastPara="1" wrap="square" lIns="91425" tIns="91425" rIns="91425" bIns="91425" anchor="ctr" anchorCtr="0"/>
          <a:lstStyle>
            <a:lvl1pPr marL="0" marR="0" lvl="0" indent="0" algn="l" rtl="0">
              <a:spcBef>
                <a:spcPts val="0"/>
              </a:spcBef>
              <a:spcAft>
                <a:spcPts val="0"/>
              </a:spcAft>
              <a:buSzPts val="1400"/>
              <a:buNone/>
              <a:defRPr sz="1200">
                <a:solidFill>
                  <a:srgbClr val="888888"/>
                </a:solidFill>
                <a:latin typeface="Calibri"/>
                <a:ea typeface="Calibri"/>
                <a:cs typeface="Calibri"/>
                <a:sym typeface="Calibri"/>
              </a:defRPr>
            </a:lvl1pPr>
            <a:lvl2pPr marL="457200" marR="0" lvl="1"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0" name="Google Shape;10;p1"/>
          <p:cNvSpPr txBox="1">
            <a:spLocks noGrp="1"/>
          </p:cNvSpPr>
          <p:nvPr>
            <p:ph type="ftr" idx="11"/>
          </p:nvPr>
        </p:nvSpPr>
        <p:spPr>
          <a:xfrm>
            <a:off x="3124200" y="5772761"/>
            <a:ext cx="2895600" cy="365125"/>
          </a:xfrm>
          <a:prstGeom prst="rect">
            <a:avLst/>
          </a:prstGeom>
          <a:noFill/>
          <a:ln>
            <a:noFill/>
          </a:ln>
        </p:spPr>
        <p:txBody>
          <a:bodyPr spcFirstLastPara="1" wrap="square" lIns="91425" tIns="91425" rIns="91425" bIns="91425" anchor="ctr" anchorCtr="0"/>
          <a:lstStyle>
            <a:lvl1pPr marL="0" marR="0" lvl="0" indent="0" algn="ctr" rtl="0">
              <a:spcBef>
                <a:spcPts val="0"/>
              </a:spcBef>
              <a:spcAft>
                <a:spcPts val="0"/>
              </a:spcAft>
              <a:buSzPts val="1400"/>
              <a:buNone/>
              <a:defRPr sz="1200">
                <a:solidFill>
                  <a:srgbClr val="888888"/>
                </a:solidFill>
                <a:latin typeface="Calibri"/>
                <a:ea typeface="Calibri"/>
                <a:cs typeface="Calibri"/>
                <a:sym typeface="Calibri"/>
              </a:defRPr>
            </a:lvl1pPr>
            <a:lvl2pPr marL="457200" marR="0" lvl="1"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1" name="Google Shape;11;p1"/>
          <p:cNvSpPr txBox="1">
            <a:spLocks noGrp="1"/>
          </p:cNvSpPr>
          <p:nvPr>
            <p:ph type="sldNum" idx="12"/>
          </p:nvPr>
        </p:nvSpPr>
        <p:spPr>
          <a:xfrm>
            <a:off x="6553200" y="5772761"/>
            <a:ext cx="21336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u="none">
                <a:solidFill>
                  <a:srgbClr val="888888"/>
                </a:solidFill>
                <a:latin typeface="Calibri"/>
                <a:ea typeface="Calibri"/>
                <a:cs typeface="Calibri"/>
                <a:sym typeface="Calibri"/>
              </a:defRPr>
            </a:lvl1pPr>
            <a:lvl2pPr marL="0" marR="0" lvl="1" indent="0" algn="r" rtl="0">
              <a:spcBef>
                <a:spcPts val="0"/>
              </a:spcBef>
              <a:buNone/>
              <a:defRPr sz="1200" b="0" u="none">
                <a:solidFill>
                  <a:srgbClr val="888888"/>
                </a:solidFill>
                <a:latin typeface="Calibri"/>
                <a:ea typeface="Calibri"/>
                <a:cs typeface="Calibri"/>
                <a:sym typeface="Calibri"/>
              </a:defRPr>
            </a:lvl2pPr>
            <a:lvl3pPr marL="0" marR="0" lvl="2" indent="0" algn="r" rtl="0">
              <a:spcBef>
                <a:spcPts val="0"/>
              </a:spcBef>
              <a:buNone/>
              <a:defRPr sz="1200" b="0" u="none">
                <a:solidFill>
                  <a:srgbClr val="888888"/>
                </a:solidFill>
                <a:latin typeface="Calibri"/>
                <a:ea typeface="Calibri"/>
                <a:cs typeface="Calibri"/>
                <a:sym typeface="Calibri"/>
              </a:defRPr>
            </a:lvl3pPr>
            <a:lvl4pPr marL="0" marR="0" lvl="3" indent="0" algn="r" rtl="0">
              <a:spcBef>
                <a:spcPts val="0"/>
              </a:spcBef>
              <a:buNone/>
              <a:defRPr sz="1200" b="0" u="none">
                <a:solidFill>
                  <a:srgbClr val="888888"/>
                </a:solidFill>
                <a:latin typeface="Calibri"/>
                <a:ea typeface="Calibri"/>
                <a:cs typeface="Calibri"/>
                <a:sym typeface="Calibri"/>
              </a:defRPr>
            </a:lvl4pPr>
            <a:lvl5pPr marL="0" marR="0" lvl="4" indent="0" algn="r" rtl="0">
              <a:spcBef>
                <a:spcPts val="0"/>
              </a:spcBef>
              <a:buNone/>
              <a:defRPr sz="1200" b="0" u="none">
                <a:solidFill>
                  <a:srgbClr val="888888"/>
                </a:solidFill>
                <a:latin typeface="Calibri"/>
                <a:ea typeface="Calibri"/>
                <a:cs typeface="Calibri"/>
                <a:sym typeface="Calibri"/>
              </a:defRPr>
            </a:lvl5pPr>
            <a:lvl6pPr marL="0" marR="0" lvl="5" indent="0" algn="r" rtl="0">
              <a:spcBef>
                <a:spcPts val="0"/>
              </a:spcBef>
              <a:buNone/>
              <a:defRPr sz="1200" b="0" u="none">
                <a:solidFill>
                  <a:srgbClr val="888888"/>
                </a:solidFill>
                <a:latin typeface="Calibri"/>
                <a:ea typeface="Calibri"/>
                <a:cs typeface="Calibri"/>
                <a:sym typeface="Calibri"/>
              </a:defRPr>
            </a:lvl6pPr>
            <a:lvl7pPr marL="0" marR="0" lvl="6" indent="0" algn="r" rtl="0">
              <a:spcBef>
                <a:spcPts val="0"/>
              </a:spcBef>
              <a:buNone/>
              <a:defRPr sz="1200" b="0" u="none">
                <a:solidFill>
                  <a:srgbClr val="888888"/>
                </a:solidFill>
                <a:latin typeface="Calibri"/>
                <a:ea typeface="Calibri"/>
                <a:cs typeface="Calibri"/>
                <a:sym typeface="Calibri"/>
              </a:defRPr>
            </a:lvl7pPr>
            <a:lvl8pPr marL="0" marR="0" lvl="7" indent="0" algn="r" rtl="0">
              <a:spcBef>
                <a:spcPts val="0"/>
              </a:spcBef>
              <a:buNone/>
              <a:defRPr sz="1200" b="0" u="none">
                <a:solidFill>
                  <a:srgbClr val="888888"/>
                </a:solidFill>
                <a:latin typeface="Calibri"/>
                <a:ea typeface="Calibri"/>
                <a:cs typeface="Calibri"/>
                <a:sym typeface="Calibri"/>
              </a:defRPr>
            </a:lvl8pPr>
            <a:lvl9pPr marL="0" marR="0" lvl="8" indent="0" algn="r" rtl="0">
              <a:spcBef>
                <a:spcPts val="0"/>
              </a:spcBef>
              <a:buNone/>
              <a:defRPr sz="1200" b="0" u="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pic>
        <p:nvPicPr>
          <p:cNvPr id="12" name="Picture 11">
            <a:extLst>
              <a:ext uri="{FF2B5EF4-FFF2-40B4-BE49-F238E27FC236}">
                <a16:creationId xmlns:a16="http://schemas.microsoft.com/office/drawing/2014/main" id="{E405AD55-7E9A-9347-95E6-A27B15C096AD}"/>
              </a:ext>
            </a:extLst>
          </p:cNvPr>
          <p:cNvPicPr>
            <a:picLocks noChangeAspect="1"/>
          </p:cNvPicPr>
          <p:nvPr/>
        </p:nvPicPr>
        <p:blipFill>
          <a:blip r:embed="rId12"/>
          <a:stretch>
            <a:fillRect/>
          </a:stretch>
        </p:blipFill>
        <p:spPr>
          <a:xfrm>
            <a:off x="0" y="5347411"/>
            <a:ext cx="9144000" cy="1510589"/>
          </a:xfrm>
          <a:prstGeom prst="rect">
            <a:avLst/>
          </a:prstGeom>
        </p:spPr>
      </p:pic>
    </p:spTree>
  </p:cSld>
  <p:clrMap bg1="lt1" tx1="dk1" bg2="dk2" tx2="lt2" accent1="accent1" accent2="accent2" accent3="accent3" accent4="accent4" accent5="accent5" accent6="accent6" hlink="hlink" folHlink="folHlink"/>
  <p:sldLayoutIdLst>
    <p:sldLayoutId id="2147483648"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hf sldNum="0" hdr="0" ftr="0" dt="0"/>
  <p:txStyles>
    <p:title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tiff"/><Relationship Id="rId1" Type="http://schemas.openxmlformats.org/officeDocument/2006/relationships/slideLayout" Target="../slideLayouts/slideLayout1.xml"/><Relationship Id="rId4" Type="http://schemas.openxmlformats.org/officeDocument/2006/relationships/image" Target="../media/image17.png"/></Relationships>
</file>

<file path=ppt/slides/_rels/slide1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1.xml"/><Relationship Id="rId4" Type="http://schemas.openxmlformats.org/officeDocument/2006/relationships/image" Target="../media/image20.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1.xml"/><Relationship Id="rId5" Type="http://schemas.openxmlformats.org/officeDocument/2006/relationships/chart" Target="../charts/chart2.xml"/><Relationship Id="rId4" Type="http://schemas.openxmlformats.org/officeDocument/2006/relationships/image" Target="../media/image23.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image" Target="../media/image3.png"/><Relationship Id="rId1" Type="http://schemas.openxmlformats.org/officeDocument/2006/relationships/slideLayout" Target="../slideLayouts/slideLayout1.xml"/><Relationship Id="rId4" Type="http://schemas.openxmlformats.org/officeDocument/2006/relationships/hyperlink" Target="https://www.dh.gov.hk/english/statistics/statistics_hs/files/Health_Statistics_pamphlet_E.pdf"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5.tmp"/><Relationship Id="rId2" Type="http://schemas.openxmlformats.org/officeDocument/2006/relationships/image" Target="../media/image4.tmp"/><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6.png"/><Relationship Id="rId1" Type="http://schemas.openxmlformats.org/officeDocument/2006/relationships/slideLayout" Target="../slideLayouts/slideLayout1.xml"/><Relationship Id="rId5" Type="http://schemas.openxmlformats.org/officeDocument/2006/relationships/image" Target="../media/image14.png"/><Relationship Id="rId4" Type="http://schemas.openxmlformats.org/officeDocument/2006/relationships/image" Target="../media/image13.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418510"/>
            <a:ext cx="7772400" cy="2010490"/>
          </a:xfrm>
        </p:spPr>
        <p:txBody>
          <a:bodyPr/>
          <a:lstStyle/>
          <a:p>
            <a:r>
              <a:rPr lang="en-US" dirty="0"/>
              <a:t>Finite Element Vertebral Strength </a:t>
            </a:r>
            <a:r>
              <a:rPr lang="en-US" altLang="zh-CN" dirty="0"/>
              <a:t>Analysis Assisted Artificial Intelligence System</a:t>
            </a:r>
            <a:r>
              <a:rPr lang="en-US" dirty="0"/>
              <a:t> to Predict Optimal PMMA Bone Cement Volume and Distribution before Vertebroplasty</a:t>
            </a:r>
          </a:p>
        </p:txBody>
      </p:sp>
      <p:sp>
        <p:nvSpPr>
          <p:cNvPr id="3" name="Subtitle 2"/>
          <p:cNvSpPr>
            <a:spLocks noGrp="1"/>
          </p:cNvSpPr>
          <p:nvPr>
            <p:ph type="subTitle" idx="1"/>
          </p:nvPr>
        </p:nvSpPr>
        <p:spPr>
          <a:xfrm>
            <a:off x="4332802" y="3886201"/>
            <a:ext cx="4611362" cy="1752600"/>
          </a:xfrm>
        </p:spPr>
        <p:txBody>
          <a:bodyPr/>
          <a:lstStyle/>
          <a:p>
            <a:pPr algn="r"/>
            <a:r>
              <a:rPr lang="en-US" sz="2000" i="1" dirty="0"/>
              <a:t>Speaker: YANG Kedi</a:t>
            </a:r>
          </a:p>
          <a:p>
            <a:pPr algn="r"/>
            <a:r>
              <a:rPr lang="en-US" sz="2000" dirty="0"/>
              <a:t>Supervisors: Dr W.P. Ip &amp;Pro. William Lu</a:t>
            </a:r>
          </a:p>
          <a:p>
            <a:pPr algn="r"/>
            <a:r>
              <a:rPr lang="en-US" sz="2000" dirty="0"/>
              <a:t>Nov.12, 2020</a:t>
            </a:r>
          </a:p>
        </p:txBody>
      </p:sp>
    </p:spTree>
    <p:extLst>
      <p:ext uri="{BB962C8B-B14F-4D97-AF65-F5344CB8AC3E}">
        <p14:creationId xmlns:p14="http://schemas.microsoft.com/office/powerpoint/2010/main" val="108012998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47">
            <a:extLst>
              <a:ext uri="{FF2B5EF4-FFF2-40B4-BE49-F238E27FC236}">
                <a16:creationId xmlns:a16="http://schemas.microsoft.com/office/drawing/2014/main" id="{4431D4E8-A902-49D7-A587-CA9789B09CA3}"/>
              </a:ext>
            </a:extLst>
          </p:cNvPr>
          <p:cNvGraphicFramePr>
            <a:graphicFrameLocks noGrp="1"/>
          </p:cNvGraphicFramePr>
          <p:nvPr>
            <p:extLst>
              <p:ext uri="{D42A27DB-BD31-4B8C-83A1-F6EECF244321}">
                <p14:modId xmlns:p14="http://schemas.microsoft.com/office/powerpoint/2010/main" val="1058541620"/>
              </p:ext>
            </p:extLst>
          </p:nvPr>
        </p:nvGraphicFramePr>
        <p:xfrm>
          <a:off x="490716" y="1051582"/>
          <a:ext cx="8108277" cy="3245723"/>
        </p:xfrm>
        <a:graphic>
          <a:graphicData uri="http://schemas.openxmlformats.org/drawingml/2006/table">
            <a:tbl>
              <a:tblPr firstRow="1" bandRow="1">
                <a:tableStyleId>{5C22544A-7EE6-4342-B048-85BDC9FD1C3A}</a:tableStyleId>
              </a:tblPr>
              <a:tblGrid>
                <a:gridCol w="8108277">
                  <a:extLst>
                    <a:ext uri="{9D8B030D-6E8A-4147-A177-3AD203B41FA5}">
                      <a16:colId xmlns:a16="http://schemas.microsoft.com/office/drawing/2014/main" val="3208237675"/>
                    </a:ext>
                  </a:extLst>
                </a:gridCol>
              </a:tblGrid>
              <a:tr h="533003">
                <a:tc>
                  <a:txBody>
                    <a:bodyPr/>
                    <a:lstStyle/>
                    <a:p>
                      <a:r>
                        <a:rPr lang="en-US" dirty="0"/>
                        <a:t>Aim 1:</a:t>
                      </a:r>
                    </a:p>
                    <a:p>
                      <a:r>
                        <a:rPr lang="en-HK" dirty="0"/>
                        <a:t>To develop artificial intelligence algorithm</a:t>
                      </a:r>
                      <a:endParaRPr lang="en-US" dirty="0"/>
                    </a:p>
                    <a:p>
                      <a:r>
                        <a:rPr lang="en-US" dirty="0"/>
                        <a:t>Research Question</a:t>
                      </a:r>
                      <a:endParaRPr lang="en-HK" dirty="0"/>
                    </a:p>
                  </a:txBody>
                  <a:tcPr/>
                </a:tc>
                <a:extLst>
                  <a:ext uri="{0D108BD9-81ED-4DB2-BD59-A6C34878D82A}">
                    <a16:rowId xmlns:a16="http://schemas.microsoft.com/office/drawing/2014/main" val="630575001"/>
                  </a:ext>
                </a:extLst>
              </a:tr>
              <a:tr h="441343">
                <a:tc>
                  <a:txBody>
                    <a:bodyPr/>
                    <a:lstStyle/>
                    <a:p>
                      <a:r>
                        <a:rPr lang="en-US" dirty="0"/>
                        <a:t>What is the type of this research?</a:t>
                      </a:r>
                    </a:p>
                    <a:p>
                      <a:r>
                        <a:rPr lang="en-HK" sz="1400" dirty="0"/>
                        <a:t>To develop artificial intelligence algorithm.</a:t>
                      </a:r>
                      <a:endParaRPr lang="en-HK" dirty="0"/>
                    </a:p>
                  </a:txBody>
                  <a:tcPr/>
                </a:tc>
                <a:extLst>
                  <a:ext uri="{0D108BD9-81ED-4DB2-BD59-A6C34878D82A}">
                    <a16:rowId xmlns:a16="http://schemas.microsoft.com/office/drawing/2014/main" val="3807542144"/>
                  </a:ext>
                </a:extLst>
              </a:tr>
              <a:tr h="381463">
                <a:tc>
                  <a:txBody>
                    <a:bodyPr/>
                    <a:lstStyle/>
                    <a:p>
                      <a:r>
                        <a:rPr lang="en-US" dirty="0"/>
                        <a:t>What type of data shall be collected?</a:t>
                      </a:r>
                    </a:p>
                    <a:p>
                      <a:r>
                        <a:rPr lang="en-US" dirty="0"/>
                        <a:t>Clinical CT Data</a:t>
                      </a:r>
                      <a:endParaRPr lang="en-HK" dirty="0"/>
                    </a:p>
                  </a:txBody>
                  <a:tcPr/>
                </a:tc>
                <a:extLst>
                  <a:ext uri="{0D108BD9-81ED-4DB2-BD59-A6C34878D82A}">
                    <a16:rowId xmlns:a16="http://schemas.microsoft.com/office/drawing/2014/main" val="2571278489"/>
                  </a:ext>
                </a:extLst>
              </a:tr>
              <a:tr h="381463">
                <a:tc>
                  <a:txBody>
                    <a:bodyPr/>
                    <a:lstStyle/>
                    <a:p>
                      <a:r>
                        <a:rPr lang="en-US" dirty="0"/>
                        <a:t>How to analyze the data?</a:t>
                      </a:r>
                    </a:p>
                    <a:p>
                      <a:r>
                        <a:rPr lang="en-HK" sz="1400" dirty="0"/>
                        <a:t>3D vertebral body segmentation  (Done);</a:t>
                      </a:r>
                    </a:p>
                    <a:p>
                      <a:r>
                        <a:rPr lang="en-HK" sz="1400" dirty="0"/>
                        <a:t>Define high-risk region (Future Work);</a:t>
                      </a:r>
                    </a:p>
                    <a:p>
                      <a:r>
                        <a:rPr lang="en-HK" sz="1400" dirty="0"/>
                        <a:t>Grading the simulation results (Future Work);</a:t>
                      </a:r>
                      <a:endParaRPr lang="en-US" dirty="0"/>
                    </a:p>
                  </a:txBody>
                  <a:tcPr/>
                </a:tc>
                <a:extLst>
                  <a:ext uri="{0D108BD9-81ED-4DB2-BD59-A6C34878D82A}">
                    <a16:rowId xmlns:a16="http://schemas.microsoft.com/office/drawing/2014/main" val="84013214"/>
                  </a:ext>
                </a:extLst>
              </a:tr>
              <a:tr h="533003">
                <a:tc>
                  <a:txBody>
                    <a:bodyPr/>
                    <a:lstStyle/>
                    <a:p>
                      <a:r>
                        <a:rPr lang="en-US" dirty="0"/>
                        <a:t>What is the tool or devices used in the research?</a:t>
                      </a:r>
                    </a:p>
                    <a:p>
                      <a:r>
                        <a:rPr lang="en-US" dirty="0"/>
                        <a:t>3D U</a:t>
                      </a:r>
                      <a:r>
                        <a:rPr lang="en-US" altLang="zh-CN" dirty="0"/>
                        <a:t>-Net Model</a:t>
                      </a:r>
                      <a:endParaRPr lang="en-HK" dirty="0"/>
                    </a:p>
                  </a:txBody>
                  <a:tcPr/>
                </a:tc>
                <a:extLst>
                  <a:ext uri="{0D108BD9-81ED-4DB2-BD59-A6C34878D82A}">
                    <a16:rowId xmlns:a16="http://schemas.microsoft.com/office/drawing/2014/main" val="1089328866"/>
                  </a:ext>
                </a:extLst>
              </a:tr>
            </a:tbl>
          </a:graphicData>
        </a:graphic>
      </p:graphicFrame>
      <p:pic>
        <p:nvPicPr>
          <p:cNvPr id="5" name="Picture 4">
            <a:extLst>
              <a:ext uri="{FF2B5EF4-FFF2-40B4-BE49-F238E27FC236}">
                <a16:creationId xmlns:a16="http://schemas.microsoft.com/office/drawing/2014/main" id="{11AEA6A1-EDC7-4483-B81F-4A72071F4346}"/>
              </a:ext>
            </a:extLst>
          </p:cNvPr>
          <p:cNvPicPr>
            <a:picLocks noChangeAspect="1"/>
          </p:cNvPicPr>
          <p:nvPr/>
        </p:nvPicPr>
        <p:blipFill rotWithShape="1">
          <a:blip r:embed="rId2"/>
          <a:srcRect r="66973"/>
          <a:stretch/>
        </p:blipFill>
        <p:spPr>
          <a:xfrm>
            <a:off x="520105" y="4387658"/>
            <a:ext cx="1139871" cy="1916003"/>
          </a:xfrm>
          <a:prstGeom prst="rect">
            <a:avLst/>
          </a:prstGeom>
        </p:spPr>
      </p:pic>
      <p:pic>
        <p:nvPicPr>
          <p:cNvPr id="6" name="Picture 5">
            <a:extLst>
              <a:ext uri="{FF2B5EF4-FFF2-40B4-BE49-F238E27FC236}">
                <a16:creationId xmlns:a16="http://schemas.microsoft.com/office/drawing/2014/main" id="{8C1BFCA1-151C-49A7-ADA3-94B1F2DB2F6B}"/>
              </a:ext>
            </a:extLst>
          </p:cNvPr>
          <p:cNvPicPr>
            <a:picLocks noChangeAspect="1"/>
          </p:cNvPicPr>
          <p:nvPr/>
        </p:nvPicPr>
        <p:blipFill>
          <a:blip r:embed="rId3"/>
          <a:stretch>
            <a:fillRect/>
          </a:stretch>
        </p:blipFill>
        <p:spPr>
          <a:xfrm>
            <a:off x="4157404" y="4343554"/>
            <a:ext cx="1139871" cy="1916003"/>
          </a:xfrm>
          <a:prstGeom prst="rect">
            <a:avLst/>
          </a:prstGeom>
        </p:spPr>
      </p:pic>
      <p:pic>
        <p:nvPicPr>
          <p:cNvPr id="7" name="Picture 8" descr="The 3D u-net architecture. Blue boxes represent feature maps. The... |  Download Scientific Diagram">
            <a:extLst>
              <a:ext uri="{FF2B5EF4-FFF2-40B4-BE49-F238E27FC236}">
                <a16:creationId xmlns:a16="http://schemas.microsoft.com/office/drawing/2014/main" id="{B3190F65-81C9-486E-84D6-35E7D2E6EC8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59976" y="4905102"/>
            <a:ext cx="2497428" cy="1398559"/>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F38C7FDC-E998-4037-AF4B-23A9054F87F3}"/>
              </a:ext>
            </a:extLst>
          </p:cNvPr>
          <p:cNvSpPr txBox="1"/>
          <p:nvPr/>
        </p:nvSpPr>
        <p:spPr>
          <a:xfrm>
            <a:off x="1981200" y="405979"/>
            <a:ext cx="6339234" cy="523220"/>
          </a:xfrm>
          <a:prstGeom prst="rect">
            <a:avLst/>
          </a:prstGeom>
          <a:noFill/>
        </p:spPr>
        <p:txBody>
          <a:bodyPr wrap="square" rtlCol="0">
            <a:spAutoFit/>
          </a:bodyPr>
          <a:lstStyle/>
          <a:p>
            <a:r>
              <a:rPr lang="en-HK" sz="2800" b="1" u="sng" dirty="0"/>
              <a:t>Research Plan – Methodology</a:t>
            </a:r>
          </a:p>
        </p:txBody>
      </p:sp>
      <p:sp>
        <p:nvSpPr>
          <p:cNvPr id="2" name="TextBox 1">
            <a:extLst>
              <a:ext uri="{FF2B5EF4-FFF2-40B4-BE49-F238E27FC236}">
                <a16:creationId xmlns:a16="http://schemas.microsoft.com/office/drawing/2014/main" id="{87EAA8AB-F5B3-45F3-8622-F0D4ED9A88B7}"/>
              </a:ext>
            </a:extLst>
          </p:cNvPr>
          <p:cNvSpPr txBox="1"/>
          <p:nvPr/>
        </p:nvSpPr>
        <p:spPr>
          <a:xfrm>
            <a:off x="5359232" y="5285415"/>
            <a:ext cx="3391152" cy="938719"/>
          </a:xfrm>
          <a:prstGeom prst="rect">
            <a:avLst/>
          </a:prstGeom>
          <a:noFill/>
        </p:spPr>
        <p:txBody>
          <a:bodyPr wrap="square" rtlCol="0">
            <a:spAutoFit/>
          </a:bodyPr>
          <a:lstStyle/>
          <a:p>
            <a:r>
              <a:rPr lang="en-HK" sz="1100" dirty="0" err="1">
                <a:solidFill>
                  <a:schemeClr val="tx2">
                    <a:lumMod val="75000"/>
                  </a:schemeClr>
                </a:solidFill>
              </a:rPr>
              <a:t>Çiçek</a:t>
            </a:r>
            <a:r>
              <a:rPr lang="en-HK" sz="1100" dirty="0">
                <a:solidFill>
                  <a:schemeClr val="tx2">
                    <a:lumMod val="75000"/>
                  </a:schemeClr>
                </a:solidFill>
              </a:rPr>
              <a:t>, </a:t>
            </a:r>
            <a:r>
              <a:rPr lang="en-HK" sz="1100" dirty="0" err="1">
                <a:solidFill>
                  <a:schemeClr val="tx2">
                    <a:lumMod val="75000"/>
                  </a:schemeClr>
                </a:solidFill>
              </a:rPr>
              <a:t>Özgün</a:t>
            </a:r>
            <a:r>
              <a:rPr lang="en-HK" sz="1100" dirty="0">
                <a:solidFill>
                  <a:schemeClr val="tx2">
                    <a:lumMod val="75000"/>
                  </a:schemeClr>
                </a:solidFill>
              </a:rPr>
              <a:t>, et al. "3D U-Net: learning dense volumetric segmentation from sparse annotation." </a:t>
            </a:r>
            <a:r>
              <a:rPr lang="en-HK" sz="1100" i="1" dirty="0">
                <a:solidFill>
                  <a:schemeClr val="tx2">
                    <a:lumMod val="75000"/>
                  </a:schemeClr>
                </a:solidFill>
              </a:rPr>
              <a:t>International conference on medical image computing and computer-assisted intervention</a:t>
            </a:r>
            <a:r>
              <a:rPr lang="en-HK" sz="1100" dirty="0">
                <a:solidFill>
                  <a:schemeClr val="tx2">
                    <a:lumMod val="75000"/>
                  </a:schemeClr>
                </a:solidFill>
              </a:rPr>
              <a:t>. Springer, Cham, 2016.</a:t>
            </a:r>
          </a:p>
        </p:txBody>
      </p:sp>
    </p:spTree>
    <p:extLst>
      <p:ext uri="{BB962C8B-B14F-4D97-AF65-F5344CB8AC3E}">
        <p14:creationId xmlns:p14="http://schemas.microsoft.com/office/powerpoint/2010/main" val="280762281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9" name="Table 47">
            <a:extLst>
              <a:ext uri="{FF2B5EF4-FFF2-40B4-BE49-F238E27FC236}">
                <a16:creationId xmlns:a16="http://schemas.microsoft.com/office/drawing/2014/main" id="{44EBF9B7-3C93-4D0E-9CB6-2543E0280CAC}"/>
              </a:ext>
            </a:extLst>
          </p:cNvPr>
          <p:cNvGraphicFramePr>
            <a:graphicFrameLocks noGrp="1"/>
          </p:cNvGraphicFramePr>
          <p:nvPr>
            <p:extLst>
              <p:ext uri="{D42A27DB-BD31-4B8C-83A1-F6EECF244321}">
                <p14:modId xmlns:p14="http://schemas.microsoft.com/office/powerpoint/2010/main" val="3124033451"/>
              </p:ext>
            </p:extLst>
          </p:nvPr>
        </p:nvGraphicFramePr>
        <p:xfrm>
          <a:off x="648084" y="1059965"/>
          <a:ext cx="7914576" cy="3459083"/>
        </p:xfrm>
        <a:graphic>
          <a:graphicData uri="http://schemas.openxmlformats.org/drawingml/2006/table">
            <a:tbl>
              <a:tblPr firstRow="1" bandRow="1">
                <a:tableStyleId>{5C22544A-7EE6-4342-B048-85BDC9FD1C3A}</a:tableStyleId>
              </a:tblPr>
              <a:tblGrid>
                <a:gridCol w="7914576">
                  <a:extLst>
                    <a:ext uri="{9D8B030D-6E8A-4147-A177-3AD203B41FA5}">
                      <a16:colId xmlns:a16="http://schemas.microsoft.com/office/drawing/2014/main" val="3208237675"/>
                    </a:ext>
                  </a:extLst>
                </a:gridCol>
              </a:tblGrid>
              <a:tr h="533003">
                <a:tc>
                  <a:txBody>
                    <a:bodyPr/>
                    <a:lstStyle/>
                    <a:p>
                      <a:r>
                        <a:rPr lang="en-US" dirty="0"/>
                        <a:t>Aim 2:</a:t>
                      </a:r>
                    </a:p>
                    <a:p>
                      <a:r>
                        <a:rPr lang="en-HK" dirty="0"/>
                        <a:t>To develop self-develop finite element analysis on vertebral strength evaluation</a:t>
                      </a:r>
                      <a:endParaRPr lang="en-US" dirty="0"/>
                    </a:p>
                    <a:p>
                      <a:r>
                        <a:rPr lang="en-US" dirty="0"/>
                        <a:t>Research Question</a:t>
                      </a:r>
                      <a:endParaRPr lang="en-HK" dirty="0"/>
                    </a:p>
                  </a:txBody>
                  <a:tcPr/>
                </a:tc>
                <a:extLst>
                  <a:ext uri="{0D108BD9-81ED-4DB2-BD59-A6C34878D82A}">
                    <a16:rowId xmlns:a16="http://schemas.microsoft.com/office/drawing/2014/main" val="630575001"/>
                  </a:ext>
                </a:extLst>
              </a:tr>
              <a:tr h="441343">
                <a:tc>
                  <a:txBody>
                    <a:bodyPr/>
                    <a:lstStyle/>
                    <a:p>
                      <a:r>
                        <a:rPr lang="en-US" dirty="0"/>
                        <a:t>What is the type of this research?</a:t>
                      </a:r>
                    </a:p>
                    <a:p>
                      <a:r>
                        <a:rPr lang="en-HK" dirty="0"/>
                        <a:t>To develop self-develop python code to conduct finite element analysis on vertebral strength evaluation</a:t>
                      </a:r>
                    </a:p>
                  </a:txBody>
                  <a:tcPr/>
                </a:tc>
                <a:extLst>
                  <a:ext uri="{0D108BD9-81ED-4DB2-BD59-A6C34878D82A}">
                    <a16:rowId xmlns:a16="http://schemas.microsoft.com/office/drawing/2014/main" val="3807542144"/>
                  </a:ext>
                </a:extLst>
              </a:tr>
              <a:tr h="381463">
                <a:tc>
                  <a:txBody>
                    <a:bodyPr/>
                    <a:lstStyle/>
                    <a:p>
                      <a:r>
                        <a:rPr lang="en-US" dirty="0"/>
                        <a:t>How to collect the data?</a:t>
                      </a:r>
                    </a:p>
                    <a:p>
                      <a:r>
                        <a:rPr lang="en-US" dirty="0"/>
                        <a:t>Clinical CT data</a:t>
                      </a:r>
                      <a:endParaRPr lang="en-HK" dirty="0"/>
                    </a:p>
                  </a:txBody>
                  <a:tcPr/>
                </a:tc>
                <a:extLst>
                  <a:ext uri="{0D108BD9-81ED-4DB2-BD59-A6C34878D82A}">
                    <a16:rowId xmlns:a16="http://schemas.microsoft.com/office/drawing/2014/main" val="2571278489"/>
                  </a:ext>
                </a:extLst>
              </a:tr>
              <a:tr h="381463">
                <a:tc>
                  <a:txBody>
                    <a:bodyPr/>
                    <a:lstStyle/>
                    <a:p>
                      <a:r>
                        <a:rPr lang="en-US" dirty="0"/>
                        <a:t>How to analyze the data?</a:t>
                      </a:r>
                    </a:p>
                    <a:p>
                      <a:r>
                        <a:rPr lang="en-US" dirty="0"/>
                        <a:t>Calculate the vertebral strength without bone cement augmentation; (Done)</a:t>
                      </a:r>
                    </a:p>
                    <a:p>
                      <a:r>
                        <a:rPr lang="en-US" dirty="0"/>
                        <a:t>Calculate the vertebral strength with various bone cement volume; (Done)</a:t>
                      </a:r>
                    </a:p>
                    <a:p>
                      <a:r>
                        <a:rPr lang="en-US" dirty="0"/>
                        <a:t>Calculate the vertebral strength with various bone cement distribution; (Future Work)</a:t>
                      </a:r>
                    </a:p>
                  </a:txBody>
                  <a:tcPr/>
                </a:tc>
                <a:extLst>
                  <a:ext uri="{0D108BD9-81ED-4DB2-BD59-A6C34878D82A}">
                    <a16:rowId xmlns:a16="http://schemas.microsoft.com/office/drawing/2014/main" val="84013214"/>
                  </a:ext>
                </a:extLst>
              </a:tr>
              <a:tr h="533003">
                <a:tc>
                  <a:txBody>
                    <a:bodyPr/>
                    <a:lstStyle/>
                    <a:p>
                      <a:r>
                        <a:rPr lang="en-US" dirty="0"/>
                        <a:t>What is the tool or devices used in the research?</a:t>
                      </a:r>
                    </a:p>
                    <a:p>
                      <a:r>
                        <a:rPr lang="en-US" dirty="0"/>
                        <a:t>Python and open-source packages.</a:t>
                      </a:r>
                      <a:endParaRPr lang="en-HK" dirty="0"/>
                    </a:p>
                  </a:txBody>
                  <a:tcPr/>
                </a:tc>
                <a:extLst>
                  <a:ext uri="{0D108BD9-81ED-4DB2-BD59-A6C34878D82A}">
                    <a16:rowId xmlns:a16="http://schemas.microsoft.com/office/drawing/2014/main" val="1089328866"/>
                  </a:ext>
                </a:extLst>
              </a:tr>
            </a:tbl>
          </a:graphicData>
        </a:graphic>
      </p:graphicFrame>
      <p:pic>
        <p:nvPicPr>
          <p:cNvPr id="54" name="Picture 53">
            <a:extLst>
              <a:ext uri="{FF2B5EF4-FFF2-40B4-BE49-F238E27FC236}">
                <a16:creationId xmlns:a16="http://schemas.microsoft.com/office/drawing/2014/main" id="{D6C9B91A-B6C2-4E28-BEAA-103D1C5BDC8E}"/>
              </a:ext>
            </a:extLst>
          </p:cNvPr>
          <p:cNvPicPr>
            <a:picLocks noChangeAspect="1"/>
          </p:cNvPicPr>
          <p:nvPr/>
        </p:nvPicPr>
        <p:blipFill>
          <a:blip r:embed="rId2"/>
          <a:stretch>
            <a:fillRect/>
          </a:stretch>
        </p:blipFill>
        <p:spPr>
          <a:xfrm>
            <a:off x="648084" y="4602353"/>
            <a:ext cx="1960778" cy="1734863"/>
          </a:xfrm>
          <a:prstGeom prst="rect">
            <a:avLst/>
          </a:prstGeom>
        </p:spPr>
      </p:pic>
      <p:pic>
        <p:nvPicPr>
          <p:cNvPr id="55" name="Picture 54">
            <a:extLst>
              <a:ext uri="{FF2B5EF4-FFF2-40B4-BE49-F238E27FC236}">
                <a16:creationId xmlns:a16="http://schemas.microsoft.com/office/drawing/2014/main" id="{20E4302E-7232-4464-8716-6F2E1B98D924}"/>
              </a:ext>
            </a:extLst>
          </p:cNvPr>
          <p:cNvPicPr>
            <a:picLocks noChangeAspect="1"/>
          </p:cNvPicPr>
          <p:nvPr/>
        </p:nvPicPr>
        <p:blipFill>
          <a:blip r:embed="rId3"/>
          <a:stretch>
            <a:fillRect/>
          </a:stretch>
        </p:blipFill>
        <p:spPr>
          <a:xfrm>
            <a:off x="2583208" y="4602353"/>
            <a:ext cx="1960778" cy="1734863"/>
          </a:xfrm>
          <a:prstGeom prst="rect">
            <a:avLst/>
          </a:prstGeom>
        </p:spPr>
      </p:pic>
      <p:pic>
        <p:nvPicPr>
          <p:cNvPr id="56" name="Picture 55">
            <a:extLst>
              <a:ext uri="{FF2B5EF4-FFF2-40B4-BE49-F238E27FC236}">
                <a16:creationId xmlns:a16="http://schemas.microsoft.com/office/drawing/2014/main" id="{4073AAB8-D7C5-45AB-8758-30341AF6F143}"/>
              </a:ext>
            </a:extLst>
          </p:cNvPr>
          <p:cNvPicPr>
            <a:picLocks noChangeAspect="1"/>
          </p:cNvPicPr>
          <p:nvPr/>
        </p:nvPicPr>
        <p:blipFill>
          <a:blip r:embed="rId4"/>
          <a:stretch>
            <a:fillRect/>
          </a:stretch>
        </p:blipFill>
        <p:spPr>
          <a:xfrm>
            <a:off x="4543986" y="4602353"/>
            <a:ext cx="1960777" cy="1734863"/>
          </a:xfrm>
          <a:prstGeom prst="rect">
            <a:avLst/>
          </a:prstGeom>
        </p:spPr>
      </p:pic>
      <p:cxnSp>
        <p:nvCxnSpPr>
          <p:cNvPr id="57" name="Straight Arrow Connector 56">
            <a:extLst>
              <a:ext uri="{FF2B5EF4-FFF2-40B4-BE49-F238E27FC236}">
                <a16:creationId xmlns:a16="http://schemas.microsoft.com/office/drawing/2014/main" id="{A0F37E83-5091-4A7C-96A5-B6A888CA5CE7}"/>
              </a:ext>
            </a:extLst>
          </p:cNvPr>
          <p:cNvCxnSpPr>
            <a:cxnSpLocks/>
          </p:cNvCxnSpPr>
          <p:nvPr/>
        </p:nvCxnSpPr>
        <p:spPr>
          <a:xfrm>
            <a:off x="5580257" y="4893596"/>
            <a:ext cx="0" cy="212965"/>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58" name="Straight Arrow Connector 57">
            <a:extLst>
              <a:ext uri="{FF2B5EF4-FFF2-40B4-BE49-F238E27FC236}">
                <a16:creationId xmlns:a16="http://schemas.microsoft.com/office/drawing/2014/main" id="{D0325C12-F88E-4C0A-B513-001DE5A5CC6E}"/>
              </a:ext>
            </a:extLst>
          </p:cNvPr>
          <p:cNvCxnSpPr>
            <a:cxnSpLocks/>
          </p:cNvCxnSpPr>
          <p:nvPr/>
        </p:nvCxnSpPr>
        <p:spPr>
          <a:xfrm>
            <a:off x="5068561" y="4889249"/>
            <a:ext cx="0" cy="196583"/>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59" name="Straight Arrow Connector 58">
            <a:extLst>
              <a:ext uri="{FF2B5EF4-FFF2-40B4-BE49-F238E27FC236}">
                <a16:creationId xmlns:a16="http://schemas.microsoft.com/office/drawing/2014/main" id="{3AF53B59-3A32-4181-8F18-7D18CC0CFD4C}"/>
              </a:ext>
            </a:extLst>
          </p:cNvPr>
          <p:cNvCxnSpPr>
            <a:cxnSpLocks/>
          </p:cNvCxnSpPr>
          <p:nvPr/>
        </p:nvCxnSpPr>
        <p:spPr>
          <a:xfrm>
            <a:off x="6019295" y="4878383"/>
            <a:ext cx="0" cy="155628"/>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60" name="TextBox 59">
            <a:extLst>
              <a:ext uri="{FF2B5EF4-FFF2-40B4-BE49-F238E27FC236}">
                <a16:creationId xmlns:a16="http://schemas.microsoft.com/office/drawing/2014/main" id="{E5B63A80-FA70-4A71-B910-8C12D8193C15}"/>
              </a:ext>
            </a:extLst>
          </p:cNvPr>
          <p:cNvSpPr txBox="1"/>
          <p:nvPr/>
        </p:nvSpPr>
        <p:spPr>
          <a:xfrm>
            <a:off x="4907724" y="4586480"/>
            <a:ext cx="1345065" cy="307777"/>
          </a:xfrm>
          <a:prstGeom prst="rect">
            <a:avLst/>
          </a:prstGeom>
          <a:noFill/>
        </p:spPr>
        <p:txBody>
          <a:bodyPr wrap="square" rtlCol="0">
            <a:spAutoFit/>
          </a:bodyPr>
          <a:lstStyle/>
          <a:p>
            <a:r>
              <a:rPr lang="en-US" dirty="0">
                <a:solidFill>
                  <a:srgbClr val="FF0000"/>
                </a:solidFill>
              </a:rPr>
              <a:t>Displacement</a:t>
            </a:r>
            <a:endParaRPr lang="en-HK" dirty="0">
              <a:solidFill>
                <a:srgbClr val="FF0000"/>
              </a:solidFill>
            </a:endParaRPr>
          </a:p>
        </p:txBody>
      </p:sp>
      <p:sp>
        <p:nvSpPr>
          <p:cNvPr id="61" name="Isosceles Triangle 60">
            <a:extLst>
              <a:ext uri="{FF2B5EF4-FFF2-40B4-BE49-F238E27FC236}">
                <a16:creationId xmlns:a16="http://schemas.microsoft.com/office/drawing/2014/main" id="{959FDEF1-BF14-444C-A315-27295887C189}"/>
              </a:ext>
            </a:extLst>
          </p:cNvPr>
          <p:cNvSpPr/>
          <p:nvPr/>
        </p:nvSpPr>
        <p:spPr>
          <a:xfrm>
            <a:off x="5192517" y="6015770"/>
            <a:ext cx="71716" cy="118770"/>
          </a:xfrm>
          <a:prstGeom prst="triangl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HK"/>
          </a:p>
        </p:txBody>
      </p:sp>
      <p:sp>
        <p:nvSpPr>
          <p:cNvPr id="62" name="Isosceles Triangle 61">
            <a:extLst>
              <a:ext uri="{FF2B5EF4-FFF2-40B4-BE49-F238E27FC236}">
                <a16:creationId xmlns:a16="http://schemas.microsoft.com/office/drawing/2014/main" id="{E5BF1A94-D43A-4244-8061-B0AF1D48E008}"/>
              </a:ext>
            </a:extLst>
          </p:cNvPr>
          <p:cNvSpPr/>
          <p:nvPr/>
        </p:nvSpPr>
        <p:spPr>
          <a:xfrm>
            <a:off x="5876906" y="6134540"/>
            <a:ext cx="71716" cy="118770"/>
          </a:xfrm>
          <a:prstGeom prst="triangl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HK"/>
          </a:p>
        </p:txBody>
      </p:sp>
      <p:sp>
        <p:nvSpPr>
          <p:cNvPr id="63" name="Isosceles Triangle 62">
            <a:extLst>
              <a:ext uri="{FF2B5EF4-FFF2-40B4-BE49-F238E27FC236}">
                <a16:creationId xmlns:a16="http://schemas.microsoft.com/office/drawing/2014/main" id="{8D5B2420-A94B-417F-AE78-8913D3A7AC58}"/>
              </a:ext>
            </a:extLst>
          </p:cNvPr>
          <p:cNvSpPr/>
          <p:nvPr/>
        </p:nvSpPr>
        <p:spPr>
          <a:xfrm>
            <a:off x="5516485" y="6134540"/>
            <a:ext cx="71716" cy="118770"/>
          </a:xfrm>
          <a:prstGeom prst="triangl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HK"/>
          </a:p>
        </p:txBody>
      </p:sp>
      <p:sp>
        <p:nvSpPr>
          <p:cNvPr id="64" name="TextBox 63">
            <a:extLst>
              <a:ext uri="{FF2B5EF4-FFF2-40B4-BE49-F238E27FC236}">
                <a16:creationId xmlns:a16="http://schemas.microsoft.com/office/drawing/2014/main" id="{34D56720-8F07-410D-A8B1-F8016B44A7F1}"/>
              </a:ext>
            </a:extLst>
          </p:cNvPr>
          <p:cNvSpPr txBox="1"/>
          <p:nvPr/>
        </p:nvSpPr>
        <p:spPr>
          <a:xfrm>
            <a:off x="5073672" y="5777975"/>
            <a:ext cx="1431091" cy="307777"/>
          </a:xfrm>
          <a:prstGeom prst="rect">
            <a:avLst/>
          </a:prstGeom>
          <a:noFill/>
        </p:spPr>
        <p:txBody>
          <a:bodyPr wrap="square" rtlCol="0">
            <a:spAutoFit/>
          </a:bodyPr>
          <a:lstStyle/>
          <a:p>
            <a:r>
              <a:rPr lang="en-US" dirty="0">
                <a:solidFill>
                  <a:schemeClr val="bg1"/>
                </a:solidFill>
              </a:rPr>
              <a:t>Constraint</a:t>
            </a:r>
            <a:endParaRPr lang="en-HK" dirty="0">
              <a:solidFill>
                <a:schemeClr val="bg1"/>
              </a:solidFill>
            </a:endParaRPr>
          </a:p>
        </p:txBody>
      </p:sp>
      <p:sp>
        <p:nvSpPr>
          <p:cNvPr id="71" name="TextBox 70">
            <a:extLst>
              <a:ext uri="{FF2B5EF4-FFF2-40B4-BE49-F238E27FC236}">
                <a16:creationId xmlns:a16="http://schemas.microsoft.com/office/drawing/2014/main" id="{A810AC01-2CFF-4762-99EE-13DBF5739F40}"/>
              </a:ext>
            </a:extLst>
          </p:cNvPr>
          <p:cNvSpPr txBox="1"/>
          <p:nvPr/>
        </p:nvSpPr>
        <p:spPr>
          <a:xfrm>
            <a:off x="1981200" y="405979"/>
            <a:ext cx="6339234" cy="523220"/>
          </a:xfrm>
          <a:prstGeom prst="rect">
            <a:avLst/>
          </a:prstGeom>
          <a:noFill/>
        </p:spPr>
        <p:txBody>
          <a:bodyPr wrap="square" rtlCol="0">
            <a:spAutoFit/>
          </a:bodyPr>
          <a:lstStyle/>
          <a:p>
            <a:r>
              <a:rPr lang="en-HK" sz="2800" b="1" u="sng" dirty="0"/>
              <a:t>Research Plan – Methodology</a:t>
            </a:r>
          </a:p>
        </p:txBody>
      </p:sp>
    </p:spTree>
    <p:extLst>
      <p:ext uri="{BB962C8B-B14F-4D97-AF65-F5344CB8AC3E}">
        <p14:creationId xmlns:p14="http://schemas.microsoft.com/office/powerpoint/2010/main" val="78843928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7" name="Table 47">
            <a:extLst>
              <a:ext uri="{FF2B5EF4-FFF2-40B4-BE49-F238E27FC236}">
                <a16:creationId xmlns:a16="http://schemas.microsoft.com/office/drawing/2014/main" id="{C439AF31-615C-4D80-A012-7BCF16AB35F7}"/>
              </a:ext>
            </a:extLst>
          </p:cNvPr>
          <p:cNvGraphicFramePr>
            <a:graphicFrameLocks noGrp="1"/>
          </p:cNvGraphicFramePr>
          <p:nvPr>
            <p:extLst>
              <p:ext uri="{D42A27DB-BD31-4B8C-83A1-F6EECF244321}">
                <p14:modId xmlns:p14="http://schemas.microsoft.com/office/powerpoint/2010/main" val="582182720"/>
              </p:ext>
            </p:extLst>
          </p:nvPr>
        </p:nvGraphicFramePr>
        <p:xfrm>
          <a:off x="805608" y="1347007"/>
          <a:ext cx="7714662" cy="3781629"/>
        </p:xfrm>
        <a:graphic>
          <a:graphicData uri="http://schemas.openxmlformats.org/drawingml/2006/table">
            <a:tbl>
              <a:tblPr firstRow="1" bandRow="1">
                <a:tableStyleId>{5C22544A-7EE6-4342-B048-85BDC9FD1C3A}</a:tableStyleId>
              </a:tblPr>
              <a:tblGrid>
                <a:gridCol w="7714662">
                  <a:extLst>
                    <a:ext uri="{9D8B030D-6E8A-4147-A177-3AD203B41FA5}">
                      <a16:colId xmlns:a16="http://schemas.microsoft.com/office/drawing/2014/main" val="3208237675"/>
                    </a:ext>
                  </a:extLst>
                </a:gridCol>
              </a:tblGrid>
              <a:tr h="517054">
                <a:tc>
                  <a:txBody>
                    <a:bodyPr/>
                    <a:lstStyle/>
                    <a:p>
                      <a:r>
                        <a:rPr lang="en-US" dirty="0"/>
                        <a:t>Aim 3: </a:t>
                      </a:r>
                    </a:p>
                    <a:p>
                      <a:r>
                        <a:rPr lang="en-HK" dirty="0"/>
                        <a:t>Using finite element analysis on vertebral strength evaluation + artificial intelligence algorithm to predict optimal bone cement volume</a:t>
                      </a:r>
                      <a:endParaRPr lang="en-US" dirty="0"/>
                    </a:p>
                    <a:p>
                      <a:r>
                        <a:rPr lang="en-US" dirty="0"/>
                        <a:t>Research Question</a:t>
                      </a:r>
                      <a:endParaRPr lang="en-HK" dirty="0"/>
                    </a:p>
                  </a:txBody>
                  <a:tcPr/>
                </a:tc>
                <a:extLst>
                  <a:ext uri="{0D108BD9-81ED-4DB2-BD59-A6C34878D82A}">
                    <a16:rowId xmlns:a16="http://schemas.microsoft.com/office/drawing/2014/main" val="630575001"/>
                  </a:ext>
                </a:extLst>
              </a:tr>
              <a:tr h="733629">
                <a:tc>
                  <a:txBody>
                    <a:bodyPr/>
                    <a:lstStyle/>
                    <a:p>
                      <a:r>
                        <a:rPr lang="en-US" dirty="0"/>
                        <a:t>What is the type of this research?</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dirty="0"/>
                        <a:t>Retrospective cohort Study. </a:t>
                      </a:r>
                      <a:r>
                        <a:rPr lang="en-HK" sz="1400" dirty="0">
                          <a:solidFill>
                            <a:schemeClr val="tx1"/>
                          </a:solidFill>
                        </a:rPr>
                        <a:t>This study is to assess the bone cement volume can cause the vertebral strength change after vertebroplasty by using the  CT images. (Future Work)</a:t>
                      </a:r>
                    </a:p>
                  </a:txBody>
                  <a:tcPr/>
                </a:tc>
                <a:extLst>
                  <a:ext uri="{0D108BD9-81ED-4DB2-BD59-A6C34878D82A}">
                    <a16:rowId xmlns:a16="http://schemas.microsoft.com/office/drawing/2014/main" val="3807542144"/>
                  </a:ext>
                </a:extLst>
              </a:tr>
              <a:tr h="370048">
                <a:tc>
                  <a:txBody>
                    <a:bodyPr/>
                    <a:lstStyle/>
                    <a:p>
                      <a:r>
                        <a:rPr lang="en-US" dirty="0"/>
                        <a:t>How to collect the data?</a:t>
                      </a:r>
                    </a:p>
                    <a:p>
                      <a:r>
                        <a:rPr lang="en-US" dirty="0"/>
                        <a:t>CT data (pre-surgery and post-surgery);</a:t>
                      </a:r>
                    </a:p>
                    <a:p>
                      <a:r>
                        <a:rPr lang="en-US" sz="1400" dirty="0"/>
                        <a:t>Inclusive: patients has undergone vertebroplasty of kyphoplasty for vertebral compression fracture with follow ups.</a:t>
                      </a:r>
                    </a:p>
                    <a:p>
                      <a:r>
                        <a:rPr lang="en-US" sz="1400" dirty="0"/>
                        <a:t>Exclusive: patients with other disease conditions and have no follow up examinations.</a:t>
                      </a:r>
                      <a:endParaRPr lang="en-HK" dirty="0"/>
                    </a:p>
                  </a:txBody>
                  <a:tcPr/>
                </a:tc>
                <a:extLst>
                  <a:ext uri="{0D108BD9-81ED-4DB2-BD59-A6C34878D82A}">
                    <a16:rowId xmlns:a16="http://schemas.microsoft.com/office/drawing/2014/main" val="2571278489"/>
                  </a:ext>
                </a:extLst>
              </a:tr>
              <a:tr h="370048">
                <a:tc>
                  <a:txBody>
                    <a:bodyPr/>
                    <a:lstStyle/>
                    <a:p>
                      <a:r>
                        <a:rPr lang="en-US" dirty="0"/>
                        <a:t>How to analyze the data?</a:t>
                      </a:r>
                    </a:p>
                    <a:p>
                      <a:r>
                        <a:rPr lang="en-US" sz="1400" dirty="0"/>
                        <a:t>From the pre-surgery CT data, the FE will analysis the vertebral strength under various bone cement volumes, compare with the post-surgery CT data.</a:t>
                      </a:r>
                    </a:p>
                    <a:p>
                      <a:r>
                        <a:rPr lang="en-US" sz="1400" dirty="0"/>
                        <a:t>The artificial intelligence algorithm will grade the predicted results based on volumes.</a:t>
                      </a:r>
                      <a:endParaRPr lang="en-US" dirty="0"/>
                    </a:p>
                  </a:txBody>
                  <a:tcPr/>
                </a:tc>
                <a:extLst>
                  <a:ext uri="{0D108BD9-81ED-4DB2-BD59-A6C34878D82A}">
                    <a16:rowId xmlns:a16="http://schemas.microsoft.com/office/drawing/2014/main" val="84013214"/>
                  </a:ext>
                </a:extLst>
              </a:tr>
            </a:tbl>
          </a:graphicData>
        </a:graphic>
      </p:graphicFrame>
      <p:sp>
        <p:nvSpPr>
          <p:cNvPr id="5" name="TextBox 4">
            <a:extLst>
              <a:ext uri="{FF2B5EF4-FFF2-40B4-BE49-F238E27FC236}">
                <a16:creationId xmlns:a16="http://schemas.microsoft.com/office/drawing/2014/main" id="{E8FA443D-F752-47D0-B3C0-31CF3C4F5C62}"/>
              </a:ext>
            </a:extLst>
          </p:cNvPr>
          <p:cNvSpPr txBox="1"/>
          <p:nvPr/>
        </p:nvSpPr>
        <p:spPr>
          <a:xfrm>
            <a:off x="1981200" y="405979"/>
            <a:ext cx="6339234" cy="523220"/>
          </a:xfrm>
          <a:prstGeom prst="rect">
            <a:avLst/>
          </a:prstGeom>
          <a:noFill/>
        </p:spPr>
        <p:txBody>
          <a:bodyPr wrap="square" rtlCol="0">
            <a:spAutoFit/>
          </a:bodyPr>
          <a:lstStyle/>
          <a:p>
            <a:r>
              <a:rPr lang="en-HK" sz="2800" b="1" u="sng" dirty="0"/>
              <a:t>Research Plan – Methodology</a:t>
            </a:r>
          </a:p>
        </p:txBody>
      </p:sp>
      <p:sp>
        <p:nvSpPr>
          <p:cNvPr id="2" name="TextBox 1">
            <a:extLst>
              <a:ext uri="{FF2B5EF4-FFF2-40B4-BE49-F238E27FC236}">
                <a16:creationId xmlns:a16="http://schemas.microsoft.com/office/drawing/2014/main" id="{189BBEBD-A72A-4485-A91F-58B754AA56D5}"/>
              </a:ext>
            </a:extLst>
          </p:cNvPr>
          <p:cNvSpPr txBox="1"/>
          <p:nvPr/>
        </p:nvSpPr>
        <p:spPr>
          <a:xfrm>
            <a:off x="787231" y="5383453"/>
            <a:ext cx="7533203" cy="600164"/>
          </a:xfrm>
          <a:prstGeom prst="rect">
            <a:avLst/>
          </a:prstGeom>
          <a:noFill/>
        </p:spPr>
        <p:txBody>
          <a:bodyPr wrap="square" rtlCol="0">
            <a:spAutoFit/>
          </a:bodyPr>
          <a:lstStyle/>
          <a:p>
            <a:r>
              <a:rPr lang="en-HK" sz="1100" dirty="0">
                <a:solidFill>
                  <a:schemeClr val="tx2">
                    <a:lumMod val="75000"/>
                  </a:schemeClr>
                </a:solidFill>
              </a:rPr>
              <a:t>References:</a:t>
            </a:r>
          </a:p>
          <a:p>
            <a:r>
              <a:rPr lang="en-HK" sz="1100" dirty="0" err="1">
                <a:solidFill>
                  <a:schemeClr val="tx2">
                    <a:lumMod val="75000"/>
                  </a:schemeClr>
                </a:solidFill>
              </a:rPr>
              <a:t>Liebschner</a:t>
            </a:r>
            <a:r>
              <a:rPr lang="en-HK" sz="1100" dirty="0">
                <a:solidFill>
                  <a:schemeClr val="tx2">
                    <a:lumMod val="75000"/>
                  </a:schemeClr>
                </a:solidFill>
              </a:rPr>
              <a:t> MA, Rosenberg WS, </a:t>
            </a:r>
            <a:r>
              <a:rPr lang="en-HK" sz="1100" dirty="0" err="1">
                <a:solidFill>
                  <a:schemeClr val="tx2">
                    <a:lumMod val="75000"/>
                  </a:schemeClr>
                </a:solidFill>
              </a:rPr>
              <a:t>Keaveny</a:t>
            </a:r>
            <a:r>
              <a:rPr lang="en-HK" sz="1100" dirty="0">
                <a:solidFill>
                  <a:schemeClr val="tx2">
                    <a:lumMod val="75000"/>
                  </a:schemeClr>
                </a:solidFill>
              </a:rPr>
              <a:t> TM. Effects of bone cement volume and distribution on vertebral stiffness after vertebroplasty. Spine. 2001 Jul 15;26(14):1547-54</a:t>
            </a:r>
          </a:p>
        </p:txBody>
      </p:sp>
    </p:spTree>
    <p:extLst>
      <p:ext uri="{BB962C8B-B14F-4D97-AF65-F5344CB8AC3E}">
        <p14:creationId xmlns:p14="http://schemas.microsoft.com/office/powerpoint/2010/main" val="180721972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7">
            <a:extLst>
              <a:ext uri="{FF2B5EF4-FFF2-40B4-BE49-F238E27FC236}">
                <a16:creationId xmlns:a16="http://schemas.microsoft.com/office/drawing/2014/main" id="{DC9BB7F1-A139-4D35-B654-68FBD1D6916F}"/>
              </a:ext>
            </a:extLst>
          </p:cNvPr>
          <p:cNvGraphicFramePr>
            <a:graphicFrameLocks noGrp="1"/>
          </p:cNvGraphicFramePr>
          <p:nvPr>
            <p:extLst>
              <p:ext uri="{D42A27DB-BD31-4B8C-83A1-F6EECF244321}">
                <p14:modId xmlns:p14="http://schemas.microsoft.com/office/powerpoint/2010/main" val="2847833091"/>
              </p:ext>
            </p:extLst>
          </p:nvPr>
        </p:nvGraphicFramePr>
        <p:xfrm>
          <a:off x="805608" y="1425731"/>
          <a:ext cx="7714662" cy="3781629"/>
        </p:xfrm>
        <a:graphic>
          <a:graphicData uri="http://schemas.openxmlformats.org/drawingml/2006/table">
            <a:tbl>
              <a:tblPr firstRow="1" bandRow="1">
                <a:tableStyleId>{5C22544A-7EE6-4342-B048-85BDC9FD1C3A}</a:tableStyleId>
              </a:tblPr>
              <a:tblGrid>
                <a:gridCol w="7714662">
                  <a:extLst>
                    <a:ext uri="{9D8B030D-6E8A-4147-A177-3AD203B41FA5}">
                      <a16:colId xmlns:a16="http://schemas.microsoft.com/office/drawing/2014/main" val="3208237675"/>
                    </a:ext>
                  </a:extLst>
                </a:gridCol>
              </a:tblGrid>
              <a:tr h="517054">
                <a:tc>
                  <a:txBody>
                    <a:bodyPr/>
                    <a:lstStyle/>
                    <a:p>
                      <a:r>
                        <a:rPr lang="en-US" dirty="0"/>
                        <a:t>Aim 4:</a:t>
                      </a:r>
                    </a:p>
                    <a:p>
                      <a:r>
                        <a:rPr lang="en-HK" dirty="0"/>
                        <a:t>Using finite element analysis on vertebral strength evaluation + artificial intelligence algorithm to predict optimal bone cement distribution site.</a:t>
                      </a:r>
                      <a:endParaRPr lang="en-US" dirty="0"/>
                    </a:p>
                    <a:p>
                      <a:r>
                        <a:rPr lang="en-US" dirty="0"/>
                        <a:t>Research Question</a:t>
                      </a:r>
                      <a:endParaRPr lang="en-HK" dirty="0"/>
                    </a:p>
                  </a:txBody>
                  <a:tcPr/>
                </a:tc>
                <a:extLst>
                  <a:ext uri="{0D108BD9-81ED-4DB2-BD59-A6C34878D82A}">
                    <a16:rowId xmlns:a16="http://schemas.microsoft.com/office/drawing/2014/main" val="630575001"/>
                  </a:ext>
                </a:extLst>
              </a:tr>
              <a:tr h="733629">
                <a:tc>
                  <a:txBody>
                    <a:bodyPr/>
                    <a:lstStyle/>
                    <a:p>
                      <a:r>
                        <a:rPr lang="en-US" dirty="0"/>
                        <a:t>What is the type of this research?</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HK" dirty="0"/>
                        <a:t>Using finite element analysis on vertebral strength evaluation + artificial intelligence algorithm to predict optimal bone cement distribution site</a:t>
                      </a:r>
                      <a:r>
                        <a:rPr lang="en-HK" sz="1400" dirty="0">
                          <a:solidFill>
                            <a:schemeClr val="tx1"/>
                          </a:solidFill>
                        </a:rPr>
                        <a:t>. (Future Work)</a:t>
                      </a:r>
                    </a:p>
                  </a:txBody>
                  <a:tcPr/>
                </a:tc>
                <a:extLst>
                  <a:ext uri="{0D108BD9-81ED-4DB2-BD59-A6C34878D82A}">
                    <a16:rowId xmlns:a16="http://schemas.microsoft.com/office/drawing/2014/main" val="3807542144"/>
                  </a:ext>
                </a:extLst>
              </a:tr>
              <a:tr h="370048">
                <a:tc>
                  <a:txBody>
                    <a:bodyPr/>
                    <a:lstStyle/>
                    <a:p>
                      <a:r>
                        <a:rPr lang="en-US" dirty="0"/>
                        <a:t>How to collect the data?</a:t>
                      </a:r>
                    </a:p>
                    <a:p>
                      <a:r>
                        <a:rPr lang="en-US" dirty="0"/>
                        <a:t>CT data (pre-surgery and post-surgery);</a:t>
                      </a:r>
                    </a:p>
                    <a:p>
                      <a:r>
                        <a:rPr lang="en-US" sz="1400" dirty="0"/>
                        <a:t>Inclusive: patients has undergone vertebroplasty of kyphoplasty for vertebral compression fracture with follow ups.</a:t>
                      </a:r>
                    </a:p>
                    <a:p>
                      <a:r>
                        <a:rPr lang="en-US" sz="1400" dirty="0"/>
                        <a:t>Exclusive: patients with other disease conditions and have no follow up examinations.</a:t>
                      </a:r>
                      <a:endParaRPr lang="en-HK" dirty="0"/>
                    </a:p>
                  </a:txBody>
                  <a:tcPr/>
                </a:tc>
                <a:extLst>
                  <a:ext uri="{0D108BD9-81ED-4DB2-BD59-A6C34878D82A}">
                    <a16:rowId xmlns:a16="http://schemas.microsoft.com/office/drawing/2014/main" val="2571278489"/>
                  </a:ext>
                </a:extLst>
              </a:tr>
              <a:tr h="370048">
                <a:tc>
                  <a:txBody>
                    <a:bodyPr/>
                    <a:lstStyle/>
                    <a:p>
                      <a:r>
                        <a:rPr lang="en-US" dirty="0"/>
                        <a:t>How to analyze the data?</a:t>
                      </a:r>
                    </a:p>
                    <a:p>
                      <a:r>
                        <a:rPr lang="en-US" sz="1400" dirty="0"/>
                        <a:t>From the pre-surgery CT data, the FE will analysis the vertebral strength under various bone cement distributions, compare with the post-surgery CT data.</a:t>
                      </a:r>
                    </a:p>
                    <a:p>
                      <a:r>
                        <a:rPr lang="en-US" sz="1400" dirty="0"/>
                        <a:t>The artificial intelligence algorithm will grade the predicted results based on distributions.</a:t>
                      </a:r>
                      <a:endParaRPr lang="en-US" dirty="0"/>
                    </a:p>
                  </a:txBody>
                  <a:tcPr/>
                </a:tc>
                <a:extLst>
                  <a:ext uri="{0D108BD9-81ED-4DB2-BD59-A6C34878D82A}">
                    <a16:rowId xmlns:a16="http://schemas.microsoft.com/office/drawing/2014/main" val="84013214"/>
                  </a:ext>
                </a:extLst>
              </a:tr>
            </a:tbl>
          </a:graphicData>
        </a:graphic>
      </p:graphicFrame>
      <p:sp>
        <p:nvSpPr>
          <p:cNvPr id="6" name="TextBox 5">
            <a:extLst>
              <a:ext uri="{FF2B5EF4-FFF2-40B4-BE49-F238E27FC236}">
                <a16:creationId xmlns:a16="http://schemas.microsoft.com/office/drawing/2014/main" id="{29A35C18-9F45-4CFE-8AAB-2B8BD8445BCC}"/>
              </a:ext>
            </a:extLst>
          </p:cNvPr>
          <p:cNvSpPr txBox="1"/>
          <p:nvPr/>
        </p:nvSpPr>
        <p:spPr>
          <a:xfrm>
            <a:off x="1981200" y="405979"/>
            <a:ext cx="6339234" cy="523220"/>
          </a:xfrm>
          <a:prstGeom prst="rect">
            <a:avLst/>
          </a:prstGeom>
          <a:noFill/>
        </p:spPr>
        <p:txBody>
          <a:bodyPr wrap="square" rtlCol="0">
            <a:spAutoFit/>
          </a:bodyPr>
          <a:lstStyle/>
          <a:p>
            <a:r>
              <a:rPr lang="en-HK" sz="2800" b="1" u="sng" dirty="0"/>
              <a:t>Research Plan – Methodology</a:t>
            </a:r>
          </a:p>
        </p:txBody>
      </p:sp>
      <p:sp>
        <p:nvSpPr>
          <p:cNvPr id="8" name="TextBox 7">
            <a:extLst>
              <a:ext uri="{FF2B5EF4-FFF2-40B4-BE49-F238E27FC236}">
                <a16:creationId xmlns:a16="http://schemas.microsoft.com/office/drawing/2014/main" id="{86961DEC-7592-4C4C-ADBF-693F28915D82}"/>
              </a:ext>
            </a:extLst>
          </p:cNvPr>
          <p:cNvSpPr txBox="1"/>
          <p:nvPr/>
        </p:nvSpPr>
        <p:spPr>
          <a:xfrm>
            <a:off x="805398" y="5358595"/>
            <a:ext cx="7533203" cy="600164"/>
          </a:xfrm>
          <a:prstGeom prst="rect">
            <a:avLst/>
          </a:prstGeom>
          <a:noFill/>
        </p:spPr>
        <p:txBody>
          <a:bodyPr wrap="square" rtlCol="0">
            <a:spAutoFit/>
          </a:bodyPr>
          <a:lstStyle/>
          <a:p>
            <a:r>
              <a:rPr lang="en-HK" sz="1100" dirty="0">
                <a:solidFill>
                  <a:schemeClr val="tx2">
                    <a:lumMod val="75000"/>
                  </a:schemeClr>
                </a:solidFill>
              </a:rPr>
              <a:t>References:</a:t>
            </a:r>
          </a:p>
          <a:p>
            <a:r>
              <a:rPr lang="en-HK" sz="1100" dirty="0" err="1">
                <a:solidFill>
                  <a:schemeClr val="tx2">
                    <a:lumMod val="75000"/>
                  </a:schemeClr>
                </a:solidFill>
              </a:rPr>
              <a:t>Tanigawa</a:t>
            </a:r>
            <a:r>
              <a:rPr lang="en-HK" sz="1100" dirty="0">
                <a:solidFill>
                  <a:schemeClr val="tx2">
                    <a:lumMod val="75000"/>
                  </a:schemeClr>
                </a:solidFill>
              </a:rPr>
              <a:t>, Noboru, et al. "Relationship between cement distribution pattern and new compression fracture after percutaneous vertebroplasty." </a:t>
            </a:r>
            <a:r>
              <a:rPr lang="en-HK" sz="1100" i="1" dirty="0">
                <a:solidFill>
                  <a:schemeClr val="tx2">
                    <a:lumMod val="75000"/>
                  </a:schemeClr>
                </a:solidFill>
              </a:rPr>
              <a:t>American Journal of Roentgenology</a:t>
            </a:r>
            <a:r>
              <a:rPr lang="en-HK" sz="1100" dirty="0">
                <a:solidFill>
                  <a:schemeClr val="tx2">
                    <a:lumMod val="75000"/>
                  </a:schemeClr>
                </a:solidFill>
              </a:rPr>
              <a:t> 189.6 (2007): W348-W352.</a:t>
            </a:r>
          </a:p>
        </p:txBody>
      </p:sp>
    </p:spTree>
    <p:extLst>
      <p:ext uri="{BB962C8B-B14F-4D97-AF65-F5344CB8AC3E}">
        <p14:creationId xmlns:p14="http://schemas.microsoft.com/office/powerpoint/2010/main" val="100523127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Box 19">
            <a:extLst>
              <a:ext uri="{FF2B5EF4-FFF2-40B4-BE49-F238E27FC236}">
                <a16:creationId xmlns:a16="http://schemas.microsoft.com/office/drawing/2014/main" id="{C75E6034-57C0-4AA9-8363-032D53D84DC8}"/>
              </a:ext>
            </a:extLst>
          </p:cNvPr>
          <p:cNvSpPr txBox="1"/>
          <p:nvPr/>
        </p:nvSpPr>
        <p:spPr>
          <a:xfrm>
            <a:off x="1980191" y="654008"/>
            <a:ext cx="4517500" cy="307777"/>
          </a:xfrm>
          <a:prstGeom prst="rect">
            <a:avLst/>
          </a:prstGeom>
          <a:noFill/>
        </p:spPr>
        <p:txBody>
          <a:bodyPr wrap="square" rtlCol="0">
            <a:spAutoFit/>
          </a:bodyPr>
          <a:lstStyle/>
          <a:p>
            <a:r>
              <a:rPr lang="en-HK" dirty="0"/>
              <a:t>Research Plan – Overview</a:t>
            </a:r>
          </a:p>
        </p:txBody>
      </p:sp>
      <p:sp>
        <p:nvSpPr>
          <p:cNvPr id="3" name="Rectangle 2">
            <a:extLst>
              <a:ext uri="{FF2B5EF4-FFF2-40B4-BE49-F238E27FC236}">
                <a16:creationId xmlns:a16="http://schemas.microsoft.com/office/drawing/2014/main" id="{189122A3-5C08-472C-A45B-A8CA3D50C505}"/>
              </a:ext>
            </a:extLst>
          </p:cNvPr>
          <p:cNvSpPr/>
          <p:nvPr/>
        </p:nvSpPr>
        <p:spPr>
          <a:xfrm>
            <a:off x="2616032" y="1259570"/>
            <a:ext cx="1465462" cy="47233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HK" dirty="0"/>
              <a:t>STEPS</a:t>
            </a:r>
          </a:p>
        </p:txBody>
      </p:sp>
      <p:sp>
        <p:nvSpPr>
          <p:cNvPr id="6" name="Rectangle 5">
            <a:extLst>
              <a:ext uri="{FF2B5EF4-FFF2-40B4-BE49-F238E27FC236}">
                <a16:creationId xmlns:a16="http://schemas.microsoft.com/office/drawing/2014/main" id="{1DCC408D-59EF-474A-BCE7-EE2FEC68E32A}"/>
              </a:ext>
            </a:extLst>
          </p:cNvPr>
          <p:cNvSpPr/>
          <p:nvPr/>
        </p:nvSpPr>
        <p:spPr>
          <a:xfrm>
            <a:off x="5935527" y="1259569"/>
            <a:ext cx="1465462" cy="472339"/>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HK" dirty="0">
                <a:solidFill>
                  <a:schemeClr val="tx1"/>
                </a:solidFill>
              </a:rPr>
              <a:t>OUTPUTS</a:t>
            </a:r>
          </a:p>
        </p:txBody>
      </p:sp>
      <p:sp>
        <p:nvSpPr>
          <p:cNvPr id="7" name="Rectangle 6">
            <a:extLst>
              <a:ext uri="{FF2B5EF4-FFF2-40B4-BE49-F238E27FC236}">
                <a16:creationId xmlns:a16="http://schemas.microsoft.com/office/drawing/2014/main" id="{688A9E4C-3662-4553-8E51-0A73B495CEA9}"/>
              </a:ext>
            </a:extLst>
          </p:cNvPr>
          <p:cNvSpPr/>
          <p:nvPr/>
        </p:nvSpPr>
        <p:spPr>
          <a:xfrm>
            <a:off x="2027753" y="2029694"/>
            <a:ext cx="2642020" cy="47233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HK" dirty="0"/>
              <a:t>STEP1. Literature review to identify factors</a:t>
            </a:r>
          </a:p>
        </p:txBody>
      </p:sp>
      <p:sp>
        <p:nvSpPr>
          <p:cNvPr id="8" name="Rectangle 7">
            <a:extLst>
              <a:ext uri="{FF2B5EF4-FFF2-40B4-BE49-F238E27FC236}">
                <a16:creationId xmlns:a16="http://schemas.microsoft.com/office/drawing/2014/main" id="{A908C993-CCED-445F-BAF7-EC68BDB41EBF}"/>
              </a:ext>
            </a:extLst>
          </p:cNvPr>
          <p:cNvSpPr/>
          <p:nvPr/>
        </p:nvSpPr>
        <p:spPr>
          <a:xfrm>
            <a:off x="2027753" y="2751323"/>
            <a:ext cx="2642020" cy="47233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HK" dirty="0"/>
              <a:t>STEP2. Discuss factors with experts</a:t>
            </a:r>
          </a:p>
        </p:txBody>
      </p:sp>
      <p:sp>
        <p:nvSpPr>
          <p:cNvPr id="9" name="Rectangle 8">
            <a:extLst>
              <a:ext uri="{FF2B5EF4-FFF2-40B4-BE49-F238E27FC236}">
                <a16:creationId xmlns:a16="http://schemas.microsoft.com/office/drawing/2014/main" id="{DA493D5A-AEA2-46B1-9A26-865AC9733353}"/>
              </a:ext>
            </a:extLst>
          </p:cNvPr>
          <p:cNvSpPr/>
          <p:nvPr/>
        </p:nvSpPr>
        <p:spPr>
          <a:xfrm>
            <a:off x="2027753" y="3512111"/>
            <a:ext cx="2642020" cy="47233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HK" dirty="0"/>
              <a:t>STEP3. 3D U-Net model in vertebral body Segmentation</a:t>
            </a:r>
          </a:p>
        </p:txBody>
      </p:sp>
      <p:sp>
        <p:nvSpPr>
          <p:cNvPr id="10" name="Rectangle 9">
            <a:extLst>
              <a:ext uri="{FF2B5EF4-FFF2-40B4-BE49-F238E27FC236}">
                <a16:creationId xmlns:a16="http://schemas.microsoft.com/office/drawing/2014/main" id="{252C9036-E6E2-45E6-8252-C6504598E1D7}"/>
              </a:ext>
            </a:extLst>
          </p:cNvPr>
          <p:cNvSpPr/>
          <p:nvPr/>
        </p:nvSpPr>
        <p:spPr>
          <a:xfrm>
            <a:off x="2027753" y="4197609"/>
            <a:ext cx="2642020" cy="47233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HK" dirty="0"/>
              <a:t>STEP4. </a:t>
            </a:r>
            <a:r>
              <a:rPr lang="en-HK" sz="1200" dirty="0"/>
              <a:t>Finite element analysis model setting up and validation</a:t>
            </a:r>
            <a:endParaRPr lang="en-HK" dirty="0"/>
          </a:p>
        </p:txBody>
      </p:sp>
      <p:sp>
        <p:nvSpPr>
          <p:cNvPr id="11" name="Rectangle 10">
            <a:extLst>
              <a:ext uri="{FF2B5EF4-FFF2-40B4-BE49-F238E27FC236}">
                <a16:creationId xmlns:a16="http://schemas.microsoft.com/office/drawing/2014/main" id="{71756F1F-96FD-4F5F-A094-0429128464CB}"/>
              </a:ext>
            </a:extLst>
          </p:cNvPr>
          <p:cNvSpPr/>
          <p:nvPr/>
        </p:nvSpPr>
        <p:spPr>
          <a:xfrm>
            <a:off x="2027753" y="4920752"/>
            <a:ext cx="2642020" cy="47233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HK" dirty="0"/>
              <a:t>STEP5. Bone cement volume prediction</a:t>
            </a:r>
          </a:p>
        </p:txBody>
      </p:sp>
      <p:sp>
        <p:nvSpPr>
          <p:cNvPr id="12" name="Rectangle 11">
            <a:extLst>
              <a:ext uri="{FF2B5EF4-FFF2-40B4-BE49-F238E27FC236}">
                <a16:creationId xmlns:a16="http://schemas.microsoft.com/office/drawing/2014/main" id="{930502D1-4BC6-4B89-9A7B-3E2A6D9250E1}"/>
              </a:ext>
            </a:extLst>
          </p:cNvPr>
          <p:cNvSpPr/>
          <p:nvPr/>
        </p:nvSpPr>
        <p:spPr>
          <a:xfrm>
            <a:off x="1992302" y="5643895"/>
            <a:ext cx="2642020" cy="47233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HK" dirty="0"/>
              <a:t>STEP6. Bone cement distribution prediction</a:t>
            </a:r>
          </a:p>
        </p:txBody>
      </p:sp>
      <p:sp>
        <p:nvSpPr>
          <p:cNvPr id="14" name="Rectangle 13">
            <a:extLst>
              <a:ext uri="{FF2B5EF4-FFF2-40B4-BE49-F238E27FC236}">
                <a16:creationId xmlns:a16="http://schemas.microsoft.com/office/drawing/2014/main" id="{2C00F1A6-C2EA-47A5-B14C-4C1A3635BD72}"/>
              </a:ext>
            </a:extLst>
          </p:cNvPr>
          <p:cNvSpPr/>
          <p:nvPr/>
        </p:nvSpPr>
        <p:spPr>
          <a:xfrm>
            <a:off x="5347248" y="2054973"/>
            <a:ext cx="2642019" cy="472339"/>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HK" dirty="0">
                <a:solidFill>
                  <a:schemeClr val="tx1"/>
                </a:solidFill>
              </a:rPr>
              <a:t>Comprehensive list of factors for discussion</a:t>
            </a:r>
          </a:p>
        </p:txBody>
      </p:sp>
      <p:sp>
        <p:nvSpPr>
          <p:cNvPr id="15" name="Rectangle 14">
            <a:extLst>
              <a:ext uri="{FF2B5EF4-FFF2-40B4-BE49-F238E27FC236}">
                <a16:creationId xmlns:a16="http://schemas.microsoft.com/office/drawing/2014/main" id="{29A5574A-58EC-4F8A-BC8B-30AC233FD2FF}"/>
              </a:ext>
            </a:extLst>
          </p:cNvPr>
          <p:cNvSpPr/>
          <p:nvPr/>
        </p:nvSpPr>
        <p:spPr>
          <a:xfrm>
            <a:off x="5347248" y="2751322"/>
            <a:ext cx="2642019" cy="472339"/>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HK" dirty="0">
                <a:solidFill>
                  <a:schemeClr val="tx1"/>
                </a:solidFill>
              </a:rPr>
              <a:t>Vetted list of factors</a:t>
            </a:r>
          </a:p>
        </p:txBody>
      </p:sp>
      <p:sp>
        <p:nvSpPr>
          <p:cNvPr id="16" name="Rectangle 15">
            <a:extLst>
              <a:ext uri="{FF2B5EF4-FFF2-40B4-BE49-F238E27FC236}">
                <a16:creationId xmlns:a16="http://schemas.microsoft.com/office/drawing/2014/main" id="{F3314AF0-9585-4B37-A265-B3CFA201108D}"/>
              </a:ext>
            </a:extLst>
          </p:cNvPr>
          <p:cNvSpPr/>
          <p:nvPr/>
        </p:nvSpPr>
        <p:spPr>
          <a:xfrm>
            <a:off x="5347246" y="3512111"/>
            <a:ext cx="2642019" cy="472339"/>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HK" dirty="0">
                <a:solidFill>
                  <a:schemeClr val="tx1"/>
                </a:solidFill>
              </a:rPr>
              <a:t>Clinical CT data and a trained 3D U-Net model</a:t>
            </a:r>
          </a:p>
        </p:txBody>
      </p:sp>
      <p:sp>
        <p:nvSpPr>
          <p:cNvPr id="17" name="Rectangle 16">
            <a:extLst>
              <a:ext uri="{FF2B5EF4-FFF2-40B4-BE49-F238E27FC236}">
                <a16:creationId xmlns:a16="http://schemas.microsoft.com/office/drawing/2014/main" id="{5997FA76-90F3-42E1-A1C9-06A1888C3A38}"/>
              </a:ext>
            </a:extLst>
          </p:cNvPr>
          <p:cNvSpPr/>
          <p:nvPr/>
        </p:nvSpPr>
        <p:spPr>
          <a:xfrm>
            <a:off x="5347246" y="4199931"/>
            <a:ext cx="2642019" cy="472339"/>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HK" dirty="0">
                <a:solidFill>
                  <a:schemeClr val="tx1"/>
                </a:solidFill>
              </a:rPr>
              <a:t>Self-developed finite element model</a:t>
            </a:r>
          </a:p>
        </p:txBody>
      </p:sp>
      <p:sp>
        <p:nvSpPr>
          <p:cNvPr id="18" name="Rectangle 17">
            <a:extLst>
              <a:ext uri="{FF2B5EF4-FFF2-40B4-BE49-F238E27FC236}">
                <a16:creationId xmlns:a16="http://schemas.microsoft.com/office/drawing/2014/main" id="{C272C8BC-C10E-4F8F-A4DB-85135445B69B}"/>
              </a:ext>
            </a:extLst>
          </p:cNvPr>
          <p:cNvSpPr/>
          <p:nvPr/>
        </p:nvSpPr>
        <p:spPr>
          <a:xfrm>
            <a:off x="5347247" y="4920752"/>
            <a:ext cx="2642019" cy="472339"/>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HK" sz="1200" dirty="0">
                <a:solidFill>
                  <a:schemeClr val="tx1"/>
                </a:solidFill>
              </a:rPr>
              <a:t>FE + training model to predict the optimal bone cement volume</a:t>
            </a:r>
          </a:p>
        </p:txBody>
      </p:sp>
      <p:sp>
        <p:nvSpPr>
          <p:cNvPr id="19" name="Rectangle 18">
            <a:extLst>
              <a:ext uri="{FF2B5EF4-FFF2-40B4-BE49-F238E27FC236}">
                <a16:creationId xmlns:a16="http://schemas.microsoft.com/office/drawing/2014/main" id="{CDAD6450-C97D-40B7-B525-96DC78C1805C}"/>
              </a:ext>
            </a:extLst>
          </p:cNvPr>
          <p:cNvSpPr/>
          <p:nvPr/>
        </p:nvSpPr>
        <p:spPr>
          <a:xfrm>
            <a:off x="5347247" y="5646925"/>
            <a:ext cx="2642019" cy="472339"/>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HK" sz="1200" dirty="0">
                <a:solidFill>
                  <a:schemeClr val="tx1"/>
                </a:solidFill>
              </a:rPr>
              <a:t>FE + training model to predict the optimal bone cement distribution</a:t>
            </a:r>
          </a:p>
        </p:txBody>
      </p:sp>
    </p:spTree>
    <p:extLst>
      <p:ext uri="{BB962C8B-B14F-4D97-AF65-F5344CB8AC3E}">
        <p14:creationId xmlns:p14="http://schemas.microsoft.com/office/powerpoint/2010/main" val="343701153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250680" y="153785"/>
            <a:ext cx="4087551" cy="845393"/>
          </a:xfrm>
        </p:spPr>
        <p:txBody>
          <a:bodyPr/>
          <a:lstStyle/>
          <a:p>
            <a:pPr algn="l"/>
            <a:r>
              <a:rPr lang="en-US" sz="2800" b="1" u="sng" dirty="0">
                <a:solidFill>
                  <a:schemeClr val="tx1"/>
                </a:solidFill>
              </a:rPr>
              <a:t>Current Progress - Aim 2: Preliminary Study</a:t>
            </a:r>
          </a:p>
        </p:txBody>
      </p:sp>
      <p:pic>
        <p:nvPicPr>
          <p:cNvPr id="5" name="图片 11">
            <a:extLst>
              <a:ext uri="{FF2B5EF4-FFF2-40B4-BE49-F238E27FC236}">
                <a16:creationId xmlns:a16="http://schemas.microsoft.com/office/drawing/2014/main" id="{4649BB2F-8A4F-4187-8385-CB72C4A41C30}"/>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5868780" y="2657205"/>
            <a:ext cx="3191578" cy="2011683"/>
          </a:xfrm>
          <a:prstGeom prst="rect">
            <a:avLst/>
          </a:prstGeom>
        </p:spPr>
      </p:pic>
      <p:pic>
        <p:nvPicPr>
          <p:cNvPr id="6" name="图片 14">
            <a:extLst>
              <a:ext uri="{FF2B5EF4-FFF2-40B4-BE49-F238E27FC236}">
                <a16:creationId xmlns:a16="http://schemas.microsoft.com/office/drawing/2014/main" id="{E398D24E-93DD-4681-85DC-5CC9055BC713}"/>
              </a:ext>
            </a:extLst>
          </p:cNvPr>
          <p:cNvPicPr>
            <a:picLocks noChangeAspect="1"/>
          </p:cNvPicPr>
          <p:nvPr/>
        </p:nvPicPr>
        <p:blipFill>
          <a:blip r:embed="rId3"/>
          <a:stretch>
            <a:fillRect/>
          </a:stretch>
        </p:blipFill>
        <p:spPr>
          <a:xfrm>
            <a:off x="5785139" y="4668888"/>
            <a:ext cx="3358861" cy="2189111"/>
          </a:xfrm>
          <a:prstGeom prst="rect">
            <a:avLst/>
          </a:prstGeom>
        </p:spPr>
      </p:pic>
      <p:pic>
        <p:nvPicPr>
          <p:cNvPr id="7" name="图片 20">
            <a:extLst>
              <a:ext uri="{FF2B5EF4-FFF2-40B4-BE49-F238E27FC236}">
                <a16:creationId xmlns:a16="http://schemas.microsoft.com/office/drawing/2014/main" id="{4605077B-3905-42B7-ACAF-463DE70A6373}"/>
              </a:ext>
            </a:extLst>
          </p:cNvPr>
          <p:cNvPicPr>
            <a:picLocks noChangeAspect="1"/>
          </p:cNvPicPr>
          <p:nvPr/>
        </p:nvPicPr>
        <p:blipFill>
          <a:blip r:embed="rId4"/>
          <a:stretch>
            <a:fillRect/>
          </a:stretch>
        </p:blipFill>
        <p:spPr>
          <a:xfrm>
            <a:off x="764016" y="4085647"/>
            <a:ext cx="5070575" cy="2772352"/>
          </a:xfrm>
          <a:prstGeom prst="rect">
            <a:avLst/>
          </a:prstGeom>
        </p:spPr>
      </p:pic>
      <p:graphicFrame>
        <p:nvGraphicFramePr>
          <p:cNvPr id="9" name="Chart 8">
            <a:extLst>
              <a:ext uri="{FF2B5EF4-FFF2-40B4-BE49-F238E27FC236}">
                <a16:creationId xmlns:a16="http://schemas.microsoft.com/office/drawing/2014/main" id="{E9B4AD7E-C29C-41A2-83A4-FB74E258BDB8}"/>
              </a:ext>
            </a:extLst>
          </p:cNvPr>
          <p:cNvGraphicFramePr>
            <a:graphicFrameLocks/>
          </p:cNvGraphicFramePr>
          <p:nvPr>
            <p:extLst>
              <p:ext uri="{D42A27DB-BD31-4B8C-83A1-F6EECF244321}">
                <p14:modId xmlns:p14="http://schemas.microsoft.com/office/powerpoint/2010/main" val="1626064362"/>
              </p:ext>
            </p:extLst>
          </p:nvPr>
        </p:nvGraphicFramePr>
        <p:xfrm>
          <a:off x="436006" y="1055166"/>
          <a:ext cx="5398585" cy="2974493"/>
        </p:xfrm>
        <a:graphic>
          <a:graphicData uri="http://schemas.openxmlformats.org/drawingml/2006/chart">
            <c:chart xmlns:c="http://schemas.openxmlformats.org/drawingml/2006/chart" xmlns:r="http://schemas.openxmlformats.org/officeDocument/2006/relationships" r:id="rId5"/>
          </a:graphicData>
        </a:graphic>
      </p:graphicFrame>
    </p:spTree>
    <p:extLst>
      <p:ext uri="{BB962C8B-B14F-4D97-AF65-F5344CB8AC3E}">
        <p14:creationId xmlns:p14="http://schemas.microsoft.com/office/powerpoint/2010/main" val="41934308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223930" y="592293"/>
            <a:ext cx="3383582" cy="624888"/>
          </a:xfrm>
        </p:spPr>
        <p:txBody>
          <a:bodyPr/>
          <a:lstStyle/>
          <a:p>
            <a:pPr algn="l"/>
            <a:r>
              <a:rPr lang="en-US" sz="2800" b="1" u="sng" dirty="0">
                <a:solidFill>
                  <a:schemeClr val="tx1"/>
                </a:solidFill>
              </a:rPr>
              <a:t>Milestones &amp; Stages</a:t>
            </a:r>
            <a:r>
              <a:rPr lang="en-US" sz="2800" dirty="0">
                <a:solidFill>
                  <a:schemeClr val="tx1"/>
                </a:solidFill>
              </a:rPr>
              <a:t> </a:t>
            </a:r>
            <a:br>
              <a:rPr lang="en-US" sz="2800" dirty="0">
                <a:solidFill>
                  <a:schemeClr val="tx1"/>
                </a:solidFill>
              </a:rPr>
            </a:br>
            <a:endParaRPr lang="en-US" sz="2800" b="1" u="sng" dirty="0">
              <a:solidFill>
                <a:schemeClr val="tx1"/>
              </a:solidFill>
            </a:endParaRPr>
          </a:p>
        </p:txBody>
      </p:sp>
      <p:graphicFrame>
        <p:nvGraphicFramePr>
          <p:cNvPr id="4" name="Table 4">
            <a:extLst>
              <a:ext uri="{FF2B5EF4-FFF2-40B4-BE49-F238E27FC236}">
                <a16:creationId xmlns:a16="http://schemas.microsoft.com/office/drawing/2014/main" id="{AE9D05F1-13A7-4E5A-A185-235AF9E835FE}"/>
              </a:ext>
            </a:extLst>
          </p:cNvPr>
          <p:cNvGraphicFramePr>
            <a:graphicFrameLocks noGrp="1"/>
          </p:cNvGraphicFramePr>
          <p:nvPr>
            <p:extLst>
              <p:ext uri="{D42A27DB-BD31-4B8C-83A1-F6EECF244321}">
                <p14:modId xmlns:p14="http://schemas.microsoft.com/office/powerpoint/2010/main" val="4088893561"/>
              </p:ext>
            </p:extLst>
          </p:nvPr>
        </p:nvGraphicFramePr>
        <p:xfrm>
          <a:off x="1524000" y="1499946"/>
          <a:ext cx="6096000" cy="1483360"/>
        </p:xfrm>
        <a:graphic>
          <a:graphicData uri="http://schemas.openxmlformats.org/drawingml/2006/table">
            <a:tbl>
              <a:tblPr firstRow="1" bandRow="1">
                <a:tableStyleId>{5C22544A-7EE6-4342-B048-85BDC9FD1C3A}</a:tableStyleId>
              </a:tblPr>
              <a:tblGrid>
                <a:gridCol w="6096000">
                  <a:extLst>
                    <a:ext uri="{9D8B030D-6E8A-4147-A177-3AD203B41FA5}">
                      <a16:colId xmlns:a16="http://schemas.microsoft.com/office/drawing/2014/main" val="3203753354"/>
                    </a:ext>
                  </a:extLst>
                </a:gridCol>
              </a:tblGrid>
              <a:tr h="370840">
                <a:tc>
                  <a:txBody>
                    <a:bodyPr/>
                    <a:lstStyle/>
                    <a:p>
                      <a:r>
                        <a:rPr lang="en-HK" dirty="0"/>
                        <a:t>Work Done by No. 12</a:t>
                      </a:r>
                      <a:r>
                        <a:rPr lang="en-HK" baseline="30000" dirty="0"/>
                        <a:t>th</a:t>
                      </a:r>
                      <a:r>
                        <a:rPr lang="en-HK" dirty="0"/>
                        <a:t>, 2020</a:t>
                      </a:r>
                    </a:p>
                  </a:txBody>
                  <a:tcPr/>
                </a:tc>
                <a:extLst>
                  <a:ext uri="{0D108BD9-81ED-4DB2-BD59-A6C34878D82A}">
                    <a16:rowId xmlns:a16="http://schemas.microsoft.com/office/drawing/2014/main" val="1904907871"/>
                  </a:ext>
                </a:extLst>
              </a:tr>
              <a:tr h="370840">
                <a:tc>
                  <a:txBody>
                    <a:bodyPr/>
                    <a:lstStyle/>
                    <a:p>
                      <a:r>
                        <a:rPr lang="en-HK" dirty="0"/>
                        <a:t>Aim 1: 3D vertebral body segmentation</a:t>
                      </a:r>
                    </a:p>
                  </a:txBody>
                  <a:tcPr/>
                </a:tc>
                <a:extLst>
                  <a:ext uri="{0D108BD9-81ED-4DB2-BD59-A6C34878D82A}">
                    <a16:rowId xmlns:a16="http://schemas.microsoft.com/office/drawing/2014/main" val="4107109631"/>
                  </a:ext>
                </a:extLst>
              </a:tr>
              <a:tr h="370840">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dirty="0"/>
                        <a:t>Aim 2: Calculate the vertebral strength without bone cement augmentation</a:t>
                      </a:r>
                      <a:r>
                        <a:rPr lang="en-HK" dirty="0"/>
                        <a:t> </a:t>
                      </a:r>
                    </a:p>
                  </a:txBody>
                  <a:tcPr/>
                </a:tc>
                <a:extLst>
                  <a:ext uri="{0D108BD9-81ED-4DB2-BD59-A6C34878D82A}">
                    <a16:rowId xmlns:a16="http://schemas.microsoft.com/office/drawing/2014/main" val="1260376467"/>
                  </a:ext>
                </a:extLst>
              </a:tr>
              <a:tr h="370840">
                <a:tc>
                  <a:txBody>
                    <a:bodyPr/>
                    <a:lstStyle/>
                    <a:p>
                      <a:r>
                        <a:rPr lang="en-US" dirty="0"/>
                        <a:t>Aim 3: Calculate the vertebral strength with various bone cement volume</a:t>
                      </a:r>
                      <a:endParaRPr lang="en-HK" dirty="0"/>
                    </a:p>
                  </a:txBody>
                  <a:tcPr/>
                </a:tc>
                <a:extLst>
                  <a:ext uri="{0D108BD9-81ED-4DB2-BD59-A6C34878D82A}">
                    <a16:rowId xmlns:a16="http://schemas.microsoft.com/office/drawing/2014/main" val="2342531947"/>
                  </a:ext>
                </a:extLst>
              </a:tr>
            </a:tbl>
          </a:graphicData>
        </a:graphic>
      </p:graphicFrame>
      <p:graphicFrame>
        <p:nvGraphicFramePr>
          <p:cNvPr id="6" name="Table 6">
            <a:extLst>
              <a:ext uri="{FF2B5EF4-FFF2-40B4-BE49-F238E27FC236}">
                <a16:creationId xmlns:a16="http://schemas.microsoft.com/office/drawing/2014/main" id="{1373C600-4BDB-41F2-8654-9AE3F7385889}"/>
              </a:ext>
            </a:extLst>
          </p:cNvPr>
          <p:cNvGraphicFramePr>
            <a:graphicFrameLocks noGrp="1"/>
          </p:cNvGraphicFramePr>
          <p:nvPr>
            <p:extLst>
              <p:ext uri="{D42A27DB-BD31-4B8C-83A1-F6EECF244321}">
                <p14:modId xmlns:p14="http://schemas.microsoft.com/office/powerpoint/2010/main" val="1080659043"/>
              </p:ext>
            </p:extLst>
          </p:nvPr>
        </p:nvGraphicFramePr>
        <p:xfrm>
          <a:off x="1524000" y="3352968"/>
          <a:ext cx="6096000" cy="2743200"/>
        </p:xfrm>
        <a:graphic>
          <a:graphicData uri="http://schemas.openxmlformats.org/drawingml/2006/table">
            <a:tbl>
              <a:tblPr firstRow="1" bandRow="1">
                <a:tableStyleId>{5C22544A-7EE6-4342-B048-85BDC9FD1C3A}</a:tableStyleId>
              </a:tblPr>
              <a:tblGrid>
                <a:gridCol w="6096000">
                  <a:extLst>
                    <a:ext uri="{9D8B030D-6E8A-4147-A177-3AD203B41FA5}">
                      <a16:colId xmlns:a16="http://schemas.microsoft.com/office/drawing/2014/main" val="2297226348"/>
                    </a:ext>
                  </a:extLst>
                </a:gridCol>
              </a:tblGrid>
              <a:tr h="370840">
                <a:tc>
                  <a:txBody>
                    <a:bodyPr/>
                    <a:lstStyle/>
                    <a:p>
                      <a:r>
                        <a:rPr lang="en-HK" dirty="0"/>
                        <a:t>Future Works</a:t>
                      </a:r>
                    </a:p>
                  </a:txBody>
                  <a:tcPr/>
                </a:tc>
                <a:extLst>
                  <a:ext uri="{0D108BD9-81ED-4DB2-BD59-A6C34878D82A}">
                    <a16:rowId xmlns:a16="http://schemas.microsoft.com/office/drawing/2014/main" val="4050646255"/>
                  </a:ext>
                </a:extLst>
              </a:tr>
              <a:tr h="370840">
                <a:tc>
                  <a:txBody>
                    <a:bodyPr/>
                    <a:lstStyle/>
                    <a:p>
                      <a:r>
                        <a:rPr lang="en-HK" dirty="0"/>
                        <a:t>Aim 1: </a:t>
                      </a:r>
                      <a:r>
                        <a:rPr lang="en-HK" sz="1400" dirty="0"/>
                        <a:t>Define high-risk region</a:t>
                      </a:r>
                      <a:endParaRPr lang="en-HK" dirty="0"/>
                    </a:p>
                  </a:txBody>
                  <a:tcPr/>
                </a:tc>
                <a:extLst>
                  <a:ext uri="{0D108BD9-81ED-4DB2-BD59-A6C34878D82A}">
                    <a16:rowId xmlns:a16="http://schemas.microsoft.com/office/drawing/2014/main" val="1841808232"/>
                  </a:ext>
                </a:extLst>
              </a:tr>
              <a:tr h="370840">
                <a:tc>
                  <a:txBody>
                    <a:bodyPr/>
                    <a:lstStyle/>
                    <a:p>
                      <a:r>
                        <a:rPr lang="en-HK" dirty="0"/>
                        <a:t>Aim 1: </a:t>
                      </a:r>
                      <a:r>
                        <a:rPr lang="en-HK" sz="1400" dirty="0"/>
                        <a:t>Grading the simulation results </a:t>
                      </a:r>
                      <a:endParaRPr lang="en-HK" dirty="0"/>
                    </a:p>
                  </a:txBody>
                  <a:tcPr/>
                </a:tc>
                <a:extLst>
                  <a:ext uri="{0D108BD9-81ED-4DB2-BD59-A6C34878D82A}">
                    <a16:rowId xmlns:a16="http://schemas.microsoft.com/office/drawing/2014/main" val="3372167202"/>
                  </a:ext>
                </a:extLst>
              </a:tr>
              <a:tr h="370840">
                <a:tc>
                  <a:txBody>
                    <a:bodyPr/>
                    <a:lstStyle/>
                    <a:p>
                      <a:r>
                        <a:rPr lang="en-HK" dirty="0"/>
                        <a:t>Aim 2: </a:t>
                      </a:r>
                      <a:r>
                        <a:rPr lang="en-US" dirty="0"/>
                        <a:t>Calculate the vertebral strength with various bone cement distribution</a:t>
                      </a:r>
                      <a:endParaRPr lang="en-HK" dirty="0"/>
                    </a:p>
                  </a:txBody>
                  <a:tcPr/>
                </a:tc>
                <a:extLst>
                  <a:ext uri="{0D108BD9-81ED-4DB2-BD59-A6C34878D82A}">
                    <a16:rowId xmlns:a16="http://schemas.microsoft.com/office/drawing/2014/main" val="1780664772"/>
                  </a:ext>
                </a:extLst>
              </a:tr>
              <a:tr h="370840">
                <a:tc>
                  <a:txBody>
                    <a:bodyPr/>
                    <a:lstStyle/>
                    <a:p>
                      <a:r>
                        <a:rPr lang="en-HK" dirty="0"/>
                        <a:t>Aim 3: Data collection</a:t>
                      </a:r>
                    </a:p>
                  </a:txBody>
                  <a:tcPr/>
                </a:tc>
                <a:extLst>
                  <a:ext uri="{0D108BD9-81ED-4DB2-BD59-A6C34878D82A}">
                    <a16:rowId xmlns:a16="http://schemas.microsoft.com/office/drawing/2014/main" val="4158419880"/>
                  </a:ext>
                </a:extLst>
              </a:tr>
              <a:tr h="370840">
                <a:tc>
                  <a:txBody>
                    <a:bodyPr/>
                    <a:lstStyle/>
                    <a:p>
                      <a:r>
                        <a:rPr lang="en-HK" dirty="0"/>
                        <a:t>Aim 3: Data Analysis</a:t>
                      </a:r>
                    </a:p>
                  </a:txBody>
                  <a:tcPr/>
                </a:tc>
                <a:extLst>
                  <a:ext uri="{0D108BD9-81ED-4DB2-BD59-A6C34878D82A}">
                    <a16:rowId xmlns:a16="http://schemas.microsoft.com/office/drawing/2014/main" val="2748079978"/>
                  </a:ext>
                </a:extLst>
              </a:tr>
              <a:tr h="370840">
                <a:tc>
                  <a:txBody>
                    <a:bodyPr/>
                    <a:lstStyle/>
                    <a:p>
                      <a:r>
                        <a:rPr lang="en-HK" dirty="0"/>
                        <a:t>Aim 4: Data Analysis</a:t>
                      </a:r>
                    </a:p>
                  </a:txBody>
                  <a:tcPr/>
                </a:tc>
                <a:extLst>
                  <a:ext uri="{0D108BD9-81ED-4DB2-BD59-A6C34878D82A}">
                    <a16:rowId xmlns:a16="http://schemas.microsoft.com/office/drawing/2014/main" val="1194618207"/>
                  </a:ext>
                </a:extLst>
              </a:tr>
            </a:tbl>
          </a:graphicData>
        </a:graphic>
      </p:graphicFrame>
    </p:spTree>
    <p:extLst>
      <p:ext uri="{BB962C8B-B14F-4D97-AF65-F5344CB8AC3E}">
        <p14:creationId xmlns:p14="http://schemas.microsoft.com/office/powerpoint/2010/main" val="256761621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07D81D-37C4-4247-AF60-A751C702EC62}"/>
              </a:ext>
            </a:extLst>
          </p:cNvPr>
          <p:cNvSpPr>
            <a:spLocks noGrp="1"/>
          </p:cNvSpPr>
          <p:nvPr>
            <p:ph type="title"/>
          </p:nvPr>
        </p:nvSpPr>
        <p:spPr>
          <a:xfrm>
            <a:off x="685800" y="2899048"/>
            <a:ext cx="7772400" cy="2345127"/>
          </a:xfrm>
        </p:spPr>
        <p:txBody>
          <a:bodyPr/>
          <a:lstStyle/>
          <a:p>
            <a:pPr algn="ctr"/>
            <a:r>
              <a:rPr lang="en-HK" dirty="0"/>
              <a:t>Thank you!</a:t>
            </a:r>
            <a:br>
              <a:rPr lang="en-HK" dirty="0"/>
            </a:br>
            <a:br>
              <a:rPr lang="en-HK" dirty="0"/>
            </a:br>
            <a:r>
              <a:rPr lang="en-HK" dirty="0"/>
              <a:t>Q &amp; A</a:t>
            </a:r>
          </a:p>
        </p:txBody>
      </p:sp>
    </p:spTree>
    <p:extLst>
      <p:ext uri="{BB962C8B-B14F-4D97-AF65-F5344CB8AC3E}">
        <p14:creationId xmlns:p14="http://schemas.microsoft.com/office/powerpoint/2010/main" val="87935212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556888" y="457273"/>
            <a:ext cx="3886200" cy="1470025"/>
          </a:xfrm>
        </p:spPr>
        <p:txBody>
          <a:bodyPr/>
          <a:lstStyle/>
          <a:p>
            <a:r>
              <a:rPr lang="en-US" b="1" dirty="0">
                <a:solidFill>
                  <a:schemeClr val="tx1"/>
                </a:solidFill>
              </a:rPr>
              <a:t>Osteoporosis</a:t>
            </a:r>
            <a:br>
              <a:rPr lang="en-US" dirty="0">
                <a:solidFill>
                  <a:schemeClr val="tx1"/>
                </a:solidFill>
              </a:rPr>
            </a:br>
            <a:r>
              <a:rPr lang="zh-TW" altLang="en-US" dirty="0">
                <a:solidFill>
                  <a:srgbClr val="888888"/>
                </a:solidFill>
              </a:rPr>
              <a:t>千里之堤潰於蟻</a:t>
            </a:r>
            <a:r>
              <a:rPr lang="zh-CN" altLang="en-US" dirty="0">
                <a:solidFill>
                  <a:srgbClr val="888888"/>
                </a:solidFill>
              </a:rPr>
              <a:t>穴</a:t>
            </a:r>
            <a:br>
              <a:rPr lang="en-US" dirty="0"/>
            </a:br>
            <a:endParaRPr lang="en-US" dirty="0">
              <a:solidFill>
                <a:schemeClr val="tx1"/>
              </a:solidFill>
            </a:endParaRPr>
          </a:p>
        </p:txBody>
      </p:sp>
      <p:pic>
        <p:nvPicPr>
          <p:cNvPr id="4" name="Picture 3">
            <a:extLst>
              <a:ext uri="{FF2B5EF4-FFF2-40B4-BE49-F238E27FC236}">
                <a16:creationId xmlns:a16="http://schemas.microsoft.com/office/drawing/2014/main" id="{19BBA9AF-8D2E-4D8F-865E-CFBA48F755DD}"/>
              </a:ext>
            </a:extLst>
          </p:cNvPr>
          <p:cNvPicPr>
            <a:picLocks noChangeAspect="1"/>
          </p:cNvPicPr>
          <p:nvPr/>
        </p:nvPicPr>
        <p:blipFill>
          <a:blip r:embed="rId2"/>
          <a:stretch>
            <a:fillRect/>
          </a:stretch>
        </p:blipFill>
        <p:spPr>
          <a:xfrm>
            <a:off x="4750662" y="1806428"/>
            <a:ext cx="4393338" cy="3654572"/>
          </a:xfrm>
          <a:prstGeom prst="rect">
            <a:avLst/>
          </a:prstGeom>
        </p:spPr>
      </p:pic>
      <p:graphicFrame>
        <p:nvGraphicFramePr>
          <p:cNvPr id="6" name="Chart 5">
            <a:extLst>
              <a:ext uri="{FF2B5EF4-FFF2-40B4-BE49-F238E27FC236}">
                <a16:creationId xmlns:a16="http://schemas.microsoft.com/office/drawing/2014/main" id="{F793BE25-A4B4-4528-8556-83158907B16A}"/>
              </a:ext>
            </a:extLst>
          </p:cNvPr>
          <p:cNvGraphicFramePr/>
          <p:nvPr>
            <p:extLst>
              <p:ext uri="{D42A27DB-BD31-4B8C-83A1-F6EECF244321}">
                <p14:modId xmlns:p14="http://schemas.microsoft.com/office/powerpoint/2010/main" val="1817150943"/>
              </p:ext>
            </p:extLst>
          </p:nvPr>
        </p:nvGraphicFramePr>
        <p:xfrm>
          <a:off x="-476376" y="1601714"/>
          <a:ext cx="6096000" cy="4064000"/>
        </p:xfrm>
        <a:graphic>
          <a:graphicData uri="http://schemas.openxmlformats.org/drawingml/2006/chart">
            <c:chart xmlns:c="http://schemas.openxmlformats.org/drawingml/2006/chart" xmlns:r="http://schemas.openxmlformats.org/officeDocument/2006/relationships" r:id="rId3"/>
          </a:graphicData>
        </a:graphic>
      </p:graphicFrame>
      <p:sp>
        <p:nvSpPr>
          <p:cNvPr id="7" name="TextBox 6">
            <a:extLst>
              <a:ext uri="{FF2B5EF4-FFF2-40B4-BE49-F238E27FC236}">
                <a16:creationId xmlns:a16="http://schemas.microsoft.com/office/drawing/2014/main" id="{7D5BCF67-3F8F-4889-9A2B-E545F79754BD}"/>
              </a:ext>
            </a:extLst>
          </p:cNvPr>
          <p:cNvSpPr txBox="1"/>
          <p:nvPr/>
        </p:nvSpPr>
        <p:spPr>
          <a:xfrm>
            <a:off x="3949582" y="2664218"/>
            <a:ext cx="1100812" cy="1938992"/>
          </a:xfrm>
          <a:prstGeom prst="rect">
            <a:avLst/>
          </a:prstGeom>
          <a:noFill/>
        </p:spPr>
        <p:txBody>
          <a:bodyPr wrap="square" rtlCol="0">
            <a:spAutoFit/>
          </a:bodyPr>
          <a:lstStyle/>
          <a:p>
            <a:r>
              <a:rPr lang="en-HK" sz="2400" dirty="0">
                <a:solidFill>
                  <a:srgbClr val="FF0000"/>
                </a:solidFill>
              </a:rPr>
              <a:t>1.266 Million &gt; 65 Years Old</a:t>
            </a:r>
          </a:p>
        </p:txBody>
      </p:sp>
      <p:sp>
        <p:nvSpPr>
          <p:cNvPr id="8" name="TextBox 7">
            <a:extLst>
              <a:ext uri="{FF2B5EF4-FFF2-40B4-BE49-F238E27FC236}">
                <a16:creationId xmlns:a16="http://schemas.microsoft.com/office/drawing/2014/main" id="{B40868D0-512C-454E-9864-43413260CE27}"/>
              </a:ext>
            </a:extLst>
          </p:cNvPr>
          <p:cNvSpPr txBox="1"/>
          <p:nvPr/>
        </p:nvSpPr>
        <p:spPr>
          <a:xfrm>
            <a:off x="348200" y="2848884"/>
            <a:ext cx="1656214" cy="1569660"/>
          </a:xfrm>
          <a:prstGeom prst="rect">
            <a:avLst/>
          </a:prstGeom>
          <a:noFill/>
        </p:spPr>
        <p:txBody>
          <a:bodyPr wrap="square" rtlCol="0">
            <a:spAutoFit/>
          </a:bodyPr>
          <a:lstStyle/>
          <a:p>
            <a:r>
              <a:rPr lang="en-HK" sz="2400" dirty="0">
                <a:solidFill>
                  <a:schemeClr val="accent1">
                    <a:lumMod val="60000"/>
                    <a:lumOff val="40000"/>
                  </a:schemeClr>
                </a:solidFill>
              </a:rPr>
              <a:t>7.451 </a:t>
            </a:r>
          </a:p>
          <a:p>
            <a:r>
              <a:rPr lang="en-HK" sz="2400" dirty="0">
                <a:solidFill>
                  <a:schemeClr val="accent1">
                    <a:lumMod val="60000"/>
                    <a:lumOff val="40000"/>
                  </a:schemeClr>
                </a:solidFill>
              </a:rPr>
              <a:t>Million</a:t>
            </a:r>
          </a:p>
          <a:p>
            <a:r>
              <a:rPr lang="en-HK" sz="2400" dirty="0">
                <a:solidFill>
                  <a:schemeClr val="accent1">
                    <a:lumMod val="60000"/>
                    <a:lumOff val="40000"/>
                  </a:schemeClr>
                </a:solidFill>
              </a:rPr>
              <a:t>Total </a:t>
            </a:r>
          </a:p>
          <a:p>
            <a:r>
              <a:rPr lang="en-HK" sz="2400" dirty="0">
                <a:solidFill>
                  <a:schemeClr val="accent1">
                    <a:lumMod val="60000"/>
                    <a:lumOff val="40000"/>
                  </a:schemeClr>
                </a:solidFill>
              </a:rPr>
              <a:t>Population</a:t>
            </a:r>
          </a:p>
        </p:txBody>
      </p:sp>
      <p:sp>
        <p:nvSpPr>
          <p:cNvPr id="9" name="TextBox 8">
            <a:extLst>
              <a:ext uri="{FF2B5EF4-FFF2-40B4-BE49-F238E27FC236}">
                <a16:creationId xmlns:a16="http://schemas.microsoft.com/office/drawing/2014/main" id="{1873F776-7528-49A9-8DF0-F42EFB81783C}"/>
              </a:ext>
            </a:extLst>
          </p:cNvPr>
          <p:cNvSpPr txBox="1"/>
          <p:nvPr/>
        </p:nvSpPr>
        <p:spPr>
          <a:xfrm>
            <a:off x="348200" y="5725277"/>
            <a:ext cx="3887714" cy="600164"/>
          </a:xfrm>
          <a:prstGeom prst="rect">
            <a:avLst/>
          </a:prstGeom>
          <a:noFill/>
        </p:spPr>
        <p:txBody>
          <a:bodyPr wrap="square" rtlCol="0">
            <a:spAutoFit/>
          </a:bodyPr>
          <a:lstStyle/>
          <a:p>
            <a:r>
              <a:rPr lang="en-HK" sz="1100" dirty="0">
                <a:solidFill>
                  <a:schemeClr val="bg1">
                    <a:lumMod val="65000"/>
                  </a:schemeClr>
                </a:solidFill>
              </a:rPr>
              <a:t>Health Facts of Hong Kong 2019 Edition</a:t>
            </a:r>
          </a:p>
          <a:p>
            <a:r>
              <a:rPr lang="en-HK" sz="1100" dirty="0">
                <a:hlinkClick r:id="rId4"/>
              </a:rPr>
              <a:t>https://www.dh.gov.hk/english/statistics/statistics_hs/files/Health_Statistics_pamphlet_E.pdf</a:t>
            </a:r>
            <a:endParaRPr lang="en-HK" sz="1100" dirty="0"/>
          </a:p>
        </p:txBody>
      </p:sp>
    </p:spTree>
    <p:extLst>
      <p:ext uri="{BB962C8B-B14F-4D97-AF65-F5344CB8AC3E}">
        <p14:creationId xmlns:p14="http://schemas.microsoft.com/office/powerpoint/2010/main" val="215668688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69B5F12-9A8D-4F9E-97CB-D65F59A6C9B0}"/>
              </a:ext>
            </a:extLst>
          </p:cNvPr>
          <p:cNvSpPr txBox="1">
            <a:spLocks/>
          </p:cNvSpPr>
          <p:nvPr/>
        </p:nvSpPr>
        <p:spPr>
          <a:xfrm>
            <a:off x="344477" y="1087128"/>
            <a:ext cx="7772400" cy="1108327"/>
          </a:xfrm>
          <a:prstGeom prst="rect">
            <a:avLst/>
          </a:prstGeom>
          <a:noFill/>
          <a:ln>
            <a:noFill/>
          </a:ln>
        </p:spPr>
        <p:txBody>
          <a:bodyPr spcFirstLastPara="1" wrap="square" lIns="91425" tIns="91425" rIns="91425" bIns="91425" anchor="ctr" anchorCtr="0"/>
          <a:lstStyle>
            <a:defPPr marR="0" lvl="0" algn="l" rtl="0">
              <a:lnSpc>
                <a:spcPct val="100000"/>
              </a:lnSpc>
              <a:spcBef>
                <a:spcPts val="0"/>
              </a:spcBef>
              <a:spcAft>
                <a:spcPts val="0"/>
              </a:spcAft>
            </a:defPPr>
            <a:lvl1pPr marL="0" marR="0" lvl="0" indent="0" algn="ctr" rtl="0" eaLnBrk="1" hangingPunct="1">
              <a:lnSpc>
                <a:spcPct val="100000"/>
              </a:lnSpc>
              <a:spcBef>
                <a:spcPts val="0"/>
              </a:spcBef>
              <a:spcAft>
                <a:spcPts val="0"/>
              </a:spcAft>
              <a:buClr>
                <a:srgbClr val="C00000"/>
              </a:buClr>
              <a:buSzPts val="1400"/>
              <a:buFont typeface="Calibri"/>
              <a:buNone/>
              <a:defRPr sz="3200" b="0" i="0" u="none" strike="noStrike" cap="none">
                <a:solidFill>
                  <a:srgbClr val="C00000"/>
                </a:solidFill>
                <a:latin typeface="Calibri"/>
                <a:ea typeface="Calibri"/>
                <a:cs typeface="Calibri"/>
                <a:sym typeface="Calibri"/>
              </a:defRPr>
            </a:lvl1pPr>
            <a:lvl2pPr marR="0" lvl="1" indent="0" algn="l" rtl="0" eaLnBrk="1" hangingPunct="1">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indent="0" algn="l" rtl="0" eaLnBrk="1" hangingPunct="1">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indent="0" algn="l" rtl="0" eaLnBrk="1" hangingPunct="1">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indent="0" algn="l" rtl="0" eaLnBrk="1" hangingPunct="1">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indent="0" algn="l" rtl="0" eaLnBrk="1" hangingPunct="1">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indent="0" algn="l" rtl="0" eaLnBrk="1" hangingPunct="1">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indent="0" algn="l" rtl="0" eaLnBrk="1" hangingPunct="1">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indent="0" algn="l" rtl="0" eaLnBrk="1" hangingPunct="1">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gn="l"/>
            <a:r>
              <a:rPr lang="en-US" altLang="zh-CN" sz="2800" dirty="0">
                <a:solidFill>
                  <a:schemeClr val="tx1"/>
                </a:solidFill>
              </a:rPr>
              <a:t>Vertebroplasty or Kyphoplasty</a:t>
            </a:r>
            <a:endParaRPr lang="en-US" sz="2800" dirty="0">
              <a:solidFill>
                <a:schemeClr val="tx1"/>
              </a:solidFill>
            </a:endParaRPr>
          </a:p>
        </p:txBody>
      </p:sp>
      <p:pic>
        <p:nvPicPr>
          <p:cNvPr id="3" name="Picture 2">
            <a:extLst>
              <a:ext uri="{FF2B5EF4-FFF2-40B4-BE49-F238E27FC236}">
                <a16:creationId xmlns:a16="http://schemas.microsoft.com/office/drawing/2014/main" id="{174CDE4B-5C93-4609-AF44-E2B6567362A5}"/>
              </a:ext>
            </a:extLst>
          </p:cNvPr>
          <p:cNvPicPr>
            <a:picLocks noChangeAspect="1"/>
          </p:cNvPicPr>
          <p:nvPr/>
        </p:nvPicPr>
        <p:blipFill>
          <a:blip r:embed="rId2"/>
          <a:stretch>
            <a:fillRect/>
          </a:stretch>
        </p:blipFill>
        <p:spPr>
          <a:xfrm>
            <a:off x="1114539" y="1955724"/>
            <a:ext cx="2705287" cy="2495533"/>
          </a:xfrm>
          <a:prstGeom prst="rect">
            <a:avLst/>
          </a:prstGeom>
        </p:spPr>
      </p:pic>
      <p:pic>
        <p:nvPicPr>
          <p:cNvPr id="8" name="Picture 7" descr="Diagram, timeline&#10;&#10;Description automatically generated">
            <a:extLst>
              <a:ext uri="{FF2B5EF4-FFF2-40B4-BE49-F238E27FC236}">
                <a16:creationId xmlns:a16="http://schemas.microsoft.com/office/drawing/2014/main" id="{EA169616-7ECC-4E34-A2C3-3750E20B147F}"/>
              </a:ext>
            </a:extLst>
          </p:cNvPr>
          <p:cNvPicPr>
            <a:picLocks noChangeAspect="1"/>
          </p:cNvPicPr>
          <p:nvPr/>
        </p:nvPicPr>
        <p:blipFill>
          <a:blip r:embed="rId3"/>
          <a:stretch>
            <a:fillRect/>
          </a:stretch>
        </p:blipFill>
        <p:spPr>
          <a:xfrm>
            <a:off x="3819826" y="1955724"/>
            <a:ext cx="3985879" cy="2459372"/>
          </a:xfrm>
          <a:prstGeom prst="rect">
            <a:avLst/>
          </a:prstGeom>
        </p:spPr>
      </p:pic>
      <p:sp>
        <p:nvSpPr>
          <p:cNvPr id="6" name="Title 1">
            <a:extLst>
              <a:ext uri="{FF2B5EF4-FFF2-40B4-BE49-F238E27FC236}">
                <a16:creationId xmlns:a16="http://schemas.microsoft.com/office/drawing/2014/main" id="{A9338182-C18B-4496-81C5-577E0948DE4D}"/>
              </a:ext>
            </a:extLst>
          </p:cNvPr>
          <p:cNvSpPr>
            <a:spLocks noGrp="1"/>
          </p:cNvSpPr>
          <p:nvPr>
            <p:ph type="ctrTitle"/>
          </p:nvPr>
        </p:nvSpPr>
        <p:spPr>
          <a:xfrm>
            <a:off x="890177" y="4229937"/>
            <a:ext cx="7772400" cy="2019472"/>
          </a:xfrm>
        </p:spPr>
        <p:txBody>
          <a:bodyPr/>
          <a:lstStyle/>
          <a:p>
            <a:pPr algn="l"/>
            <a:br>
              <a:rPr lang="en-US" sz="2400" dirty="0">
                <a:solidFill>
                  <a:schemeClr val="tx1"/>
                </a:solidFill>
              </a:rPr>
            </a:br>
            <a:r>
              <a:rPr lang="en-US" sz="2400" dirty="0">
                <a:solidFill>
                  <a:schemeClr val="tx1"/>
                </a:solidFill>
              </a:rPr>
              <a:t>     </a:t>
            </a:r>
            <a:br>
              <a:rPr lang="en-US" sz="2400" dirty="0">
                <a:solidFill>
                  <a:schemeClr val="tx1"/>
                </a:solidFill>
              </a:rPr>
            </a:br>
            <a:r>
              <a:rPr lang="en-US" sz="2400" dirty="0">
                <a:solidFill>
                  <a:schemeClr val="tx1"/>
                </a:solidFill>
              </a:rPr>
              <a:t>1. What is the Optimal amount of cement is required to restore the stiffness of the vertebral body?</a:t>
            </a:r>
            <a:br>
              <a:rPr lang="en-US" sz="2400" dirty="0">
                <a:solidFill>
                  <a:schemeClr val="tx1"/>
                </a:solidFill>
              </a:rPr>
            </a:br>
            <a:br>
              <a:rPr lang="en-US" sz="2400" dirty="0">
                <a:solidFill>
                  <a:schemeClr val="tx1"/>
                </a:solidFill>
              </a:rPr>
            </a:br>
            <a:r>
              <a:rPr lang="en-US" sz="2400" dirty="0">
                <a:solidFill>
                  <a:schemeClr val="tx1"/>
                </a:solidFill>
              </a:rPr>
              <a:t>2. What is the optimal distribution pattern of the cement?</a:t>
            </a:r>
          </a:p>
        </p:txBody>
      </p:sp>
      <p:sp>
        <p:nvSpPr>
          <p:cNvPr id="2" name="TextBox 1">
            <a:extLst>
              <a:ext uri="{FF2B5EF4-FFF2-40B4-BE49-F238E27FC236}">
                <a16:creationId xmlns:a16="http://schemas.microsoft.com/office/drawing/2014/main" id="{9F579AB5-8136-4463-BE8D-BFD98FFB66C1}"/>
              </a:ext>
            </a:extLst>
          </p:cNvPr>
          <p:cNvSpPr txBox="1"/>
          <p:nvPr/>
        </p:nvSpPr>
        <p:spPr>
          <a:xfrm>
            <a:off x="2034691" y="339115"/>
            <a:ext cx="3857436" cy="307777"/>
          </a:xfrm>
          <a:prstGeom prst="rect">
            <a:avLst/>
          </a:prstGeom>
          <a:noFill/>
        </p:spPr>
        <p:txBody>
          <a:bodyPr wrap="square" rtlCol="0">
            <a:spAutoFit/>
          </a:bodyPr>
          <a:lstStyle/>
          <a:p>
            <a:r>
              <a:rPr lang="en-HK" dirty="0"/>
              <a:t>Introduction – Vertebroplasty &amp; Kyphoplasty</a:t>
            </a:r>
          </a:p>
        </p:txBody>
      </p:sp>
    </p:spTree>
    <p:extLst>
      <p:ext uri="{BB962C8B-B14F-4D97-AF65-F5344CB8AC3E}">
        <p14:creationId xmlns:p14="http://schemas.microsoft.com/office/powerpoint/2010/main" val="376513275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920454" y="1212292"/>
            <a:ext cx="7772400" cy="1280887"/>
          </a:xfrm>
        </p:spPr>
        <p:txBody>
          <a:bodyPr/>
          <a:lstStyle/>
          <a:p>
            <a:pPr algn="l"/>
            <a:br>
              <a:rPr lang="en-US" sz="2400" dirty="0">
                <a:solidFill>
                  <a:schemeClr val="tx1"/>
                </a:solidFill>
              </a:rPr>
            </a:br>
            <a:r>
              <a:rPr lang="en-US" sz="2400" dirty="0">
                <a:solidFill>
                  <a:schemeClr val="tx1"/>
                </a:solidFill>
              </a:rPr>
              <a:t>1. What is the Optimal amount of cement is required to restore the stiffness of the vertebral body?</a:t>
            </a:r>
            <a:br>
              <a:rPr lang="en-US" sz="2400" dirty="0">
                <a:solidFill>
                  <a:schemeClr val="tx1"/>
                </a:solidFill>
              </a:rPr>
            </a:br>
            <a:r>
              <a:rPr lang="en-US" sz="2400" dirty="0">
                <a:solidFill>
                  <a:schemeClr val="tx1"/>
                </a:solidFill>
              </a:rPr>
              <a:t>   </a:t>
            </a:r>
            <a:r>
              <a:rPr lang="en-US" sz="1800" dirty="0">
                <a:solidFill>
                  <a:schemeClr val="tx1"/>
                </a:solidFill>
              </a:rPr>
              <a:t>  Lumbar spine volume: 20 – 30 ml;</a:t>
            </a:r>
            <a:br>
              <a:rPr lang="en-US" sz="1800" dirty="0">
                <a:solidFill>
                  <a:schemeClr val="tx1"/>
                </a:solidFill>
              </a:rPr>
            </a:br>
            <a:r>
              <a:rPr lang="en-US" sz="1800" dirty="0">
                <a:solidFill>
                  <a:schemeClr val="tx1"/>
                </a:solidFill>
              </a:rPr>
              <a:t>     </a:t>
            </a:r>
            <a:br>
              <a:rPr lang="en-US" sz="2400" dirty="0">
                <a:solidFill>
                  <a:schemeClr val="tx1"/>
                </a:solidFill>
              </a:rPr>
            </a:br>
            <a:endParaRPr lang="en-US" sz="2400" dirty="0">
              <a:solidFill>
                <a:schemeClr val="tx2">
                  <a:lumMod val="75000"/>
                </a:schemeClr>
              </a:solidFill>
            </a:endParaRPr>
          </a:p>
        </p:txBody>
      </p:sp>
      <p:pic>
        <p:nvPicPr>
          <p:cNvPr id="4" name="Picture 3">
            <a:extLst>
              <a:ext uri="{FF2B5EF4-FFF2-40B4-BE49-F238E27FC236}">
                <a16:creationId xmlns:a16="http://schemas.microsoft.com/office/drawing/2014/main" id="{BFAE2148-3F10-4193-8A4F-71A331852AF6}"/>
              </a:ext>
            </a:extLst>
          </p:cNvPr>
          <p:cNvPicPr>
            <a:picLocks noChangeAspect="1"/>
          </p:cNvPicPr>
          <p:nvPr/>
        </p:nvPicPr>
        <p:blipFill>
          <a:blip r:embed="rId2"/>
          <a:stretch>
            <a:fillRect/>
          </a:stretch>
        </p:blipFill>
        <p:spPr>
          <a:xfrm flipH="1">
            <a:off x="1143009" y="2917090"/>
            <a:ext cx="1883429" cy="1559852"/>
          </a:xfrm>
          <a:prstGeom prst="rect">
            <a:avLst/>
          </a:prstGeom>
        </p:spPr>
      </p:pic>
      <p:cxnSp>
        <p:nvCxnSpPr>
          <p:cNvPr id="6" name="Straight Connector 5">
            <a:extLst>
              <a:ext uri="{FF2B5EF4-FFF2-40B4-BE49-F238E27FC236}">
                <a16:creationId xmlns:a16="http://schemas.microsoft.com/office/drawing/2014/main" id="{90737B53-4DA8-4105-A88A-DCAD6718B33B}"/>
              </a:ext>
            </a:extLst>
          </p:cNvPr>
          <p:cNvCxnSpPr>
            <a:cxnSpLocks/>
          </p:cNvCxnSpPr>
          <p:nvPr/>
        </p:nvCxnSpPr>
        <p:spPr>
          <a:xfrm>
            <a:off x="2481209" y="3111402"/>
            <a:ext cx="0" cy="522767"/>
          </a:xfrm>
          <a:prstGeom prst="line">
            <a:avLst/>
          </a:prstGeom>
          <a:ln w="38100">
            <a:solidFill>
              <a:srgbClr val="FFFF00"/>
            </a:solidFill>
            <a:prstDash val="sysDash"/>
          </a:ln>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DE0429AF-3446-4EC2-9B2A-D1A25D273DA9}"/>
              </a:ext>
            </a:extLst>
          </p:cNvPr>
          <p:cNvSpPr txBox="1"/>
          <p:nvPr/>
        </p:nvSpPr>
        <p:spPr>
          <a:xfrm>
            <a:off x="1196907" y="2268629"/>
            <a:ext cx="2435870" cy="584775"/>
          </a:xfrm>
          <a:prstGeom prst="rect">
            <a:avLst/>
          </a:prstGeom>
          <a:noFill/>
        </p:spPr>
        <p:txBody>
          <a:bodyPr wrap="square" rtlCol="0">
            <a:spAutoFit/>
          </a:bodyPr>
          <a:lstStyle/>
          <a:p>
            <a:r>
              <a:rPr lang="en-HK" sz="1600" dirty="0"/>
              <a:t>Total volume: 25 cm^3</a:t>
            </a:r>
          </a:p>
          <a:p>
            <a:r>
              <a:rPr lang="en-HK" sz="1600" dirty="0"/>
              <a:t>25mm in height</a:t>
            </a:r>
          </a:p>
        </p:txBody>
      </p:sp>
      <p:sp>
        <p:nvSpPr>
          <p:cNvPr id="8" name="TextBox 7">
            <a:extLst>
              <a:ext uri="{FF2B5EF4-FFF2-40B4-BE49-F238E27FC236}">
                <a16:creationId xmlns:a16="http://schemas.microsoft.com/office/drawing/2014/main" id="{920D22C9-3137-4187-BE69-BB46A413C5C2}"/>
              </a:ext>
            </a:extLst>
          </p:cNvPr>
          <p:cNvSpPr txBox="1"/>
          <p:nvPr/>
        </p:nvSpPr>
        <p:spPr>
          <a:xfrm>
            <a:off x="1501747" y="5238240"/>
            <a:ext cx="7169961" cy="877163"/>
          </a:xfrm>
          <a:prstGeom prst="rect">
            <a:avLst/>
          </a:prstGeom>
          <a:noFill/>
        </p:spPr>
        <p:txBody>
          <a:bodyPr wrap="square" rtlCol="0">
            <a:spAutoFit/>
          </a:bodyPr>
          <a:lstStyle/>
          <a:p>
            <a:r>
              <a:rPr lang="en-HK" sz="2000" b="1" u="sng" dirty="0"/>
              <a:t>Vertebroplasty &amp; Kyphoplasty: 2 – 8 ml;</a:t>
            </a:r>
          </a:p>
          <a:p>
            <a:endParaRPr lang="en-HK" sz="2000" b="1" u="sng" dirty="0"/>
          </a:p>
          <a:p>
            <a:r>
              <a:rPr lang="en-US" altLang="zh-CN" sz="1100" dirty="0">
                <a:solidFill>
                  <a:schemeClr val="tx2">
                    <a:lumMod val="75000"/>
                  </a:schemeClr>
                </a:solidFill>
              </a:rPr>
              <a:t>2004, Kay Sun and Michael A.K. </a:t>
            </a:r>
            <a:r>
              <a:rPr lang="en-US" altLang="zh-CN" sz="1100" dirty="0" err="1">
                <a:solidFill>
                  <a:schemeClr val="tx2">
                    <a:lumMod val="75000"/>
                  </a:schemeClr>
                </a:solidFill>
              </a:rPr>
              <a:t>Liebschner</a:t>
            </a:r>
            <a:r>
              <a:rPr lang="en-US" altLang="zh-CN" sz="1100" dirty="0">
                <a:solidFill>
                  <a:schemeClr val="tx2">
                    <a:lumMod val="75000"/>
                  </a:schemeClr>
                </a:solidFill>
              </a:rPr>
              <a:t>, Evolution of Vertebroplasty: A biomechanical perspective.</a:t>
            </a:r>
            <a:endParaRPr lang="en-HK" sz="1100" dirty="0">
              <a:solidFill>
                <a:schemeClr val="tx2">
                  <a:lumMod val="75000"/>
                </a:schemeClr>
              </a:solidFill>
            </a:endParaRPr>
          </a:p>
        </p:txBody>
      </p:sp>
      <p:sp>
        <p:nvSpPr>
          <p:cNvPr id="10" name="TextBox 9">
            <a:extLst>
              <a:ext uri="{FF2B5EF4-FFF2-40B4-BE49-F238E27FC236}">
                <a16:creationId xmlns:a16="http://schemas.microsoft.com/office/drawing/2014/main" id="{6EADAFF9-A7BB-47A2-95C4-919D9453FF14}"/>
              </a:ext>
            </a:extLst>
          </p:cNvPr>
          <p:cNvSpPr txBox="1"/>
          <p:nvPr/>
        </p:nvSpPr>
        <p:spPr>
          <a:xfrm>
            <a:off x="1143009" y="4620485"/>
            <a:ext cx="3615308" cy="430887"/>
          </a:xfrm>
          <a:prstGeom prst="rect">
            <a:avLst/>
          </a:prstGeom>
          <a:noFill/>
        </p:spPr>
        <p:txBody>
          <a:bodyPr wrap="square" rtlCol="0">
            <a:spAutoFit/>
          </a:bodyPr>
          <a:lstStyle/>
          <a:p>
            <a:r>
              <a:rPr lang="en-HK" sz="1100" dirty="0">
                <a:solidFill>
                  <a:schemeClr val="tx2">
                    <a:lumMod val="75000"/>
                  </a:schemeClr>
                </a:solidFill>
              </a:rPr>
              <a:t>Image source:</a:t>
            </a:r>
          </a:p>
          <a:p>
            <a:r>
              <a:rPr lang="en-HK" sz="1100" dirty="0">
                <a:solidFill>
                  <a:schemeClr val="tx2">
                    <a:lumMod val="75000"/>
                  </a:schemeClr>
                </a:solidFill>
              </a:rPr>
              <a:t>Clinical Anatomy of the spine, spinal cord and ANS</a:t>
            </a:r>
          </a:p>
        </p:txBody>
      </p:sp>
      <p:sp>
        <p:nvSpPr>
          <p:cNvPr id="11" name="TextBox 10">
            <a:extLst>
              <a:ext uri="{FF2B5EF4-FFF2-40B4-BE49-F238E27FC236}">
                <a16:creationId xmlns:a16="http://schemas.microsoft.com/office/drawing/2014/main" id="{203A2638-2E7F-4286-A98F-45D3A3BFF14D}"/>
              </a:ext>
            </a:extLst>
          </p:cNvPr>
          <p:cNvSpPr txBox="1"/>
          <p:nvPr/>
        </p:nvSpPr>
        <p:spPr>
          <a:xfrm>
            <a:off x="2084723" y="629689"/>
            <a:ext cx="4911116" cy="307777"/>
          </a:xfrm>
          <a:prstGeom prst="rect">
            <a:avLst/>
          </a:prstGeom>
          <a:noFill/>
        </p:spPr>
        <p:txBody>
          <a:bodyPr wrap="square" rtlCol="0">
            <a:spAutoFit/>
          </a:bodyPr>
          <a:lstStyle/>
          <a:p>
            <a:r>
              <a:rPr lang="en-HK" dirty="0"/>
              <a:t>Introduction – Spine Volume and Bone Cement Volume</a:t>
            </a:r>
          </a:p>
        </p:txBody>
      </p:sp>
      <p:pic>
        <p:nvPicPr>
          <p:cNvPr id="12" name="Picture 11">
            <a:extLst>
              <a:ext uri="{FF2B5EF4-FFF2-40B4-BE49-F238E27FC236}">
                <a16:creationId xmlns:a16="http://schemas.microsoft.com/office/drawing/2014/main" id="{56FEBA37-578E-428E-B4AF-F2A9E2AAB669}"/>
              </a:ext>
            </a:extLst>
          </p:cNvPr>
          <p:cNvPicPr>
            <a:picLocks noChangeAspect="1"/>
          </p:cNvPicPr>
          <p:nvPr/>
        </p:nvPicPr>
        <p:blipFill>
          <a:blip r:embed="rId3"/>
          <a:stretch>
            <a:fillRect/>
          </a:stretch>
        </p:blipFill>
        <p:spPr>
          <a:xfrm>
            <a:off x="5165453" y="2004366"/>
            <a:ext cx="2372460" cy="2616119"/>
          </a:xfrm>
          <a:prstGeom prst="rect">
            <a:avLst/>
          </a:prstGeom>
        </p:spPr>
      </p:pic>
      <p:sp>
        <p:nvSpPr>
          <p:cNvPr id="13" name="TextBox 12">
            <a:extLst>
              <a:ext uri="{FF2B5EF4-FFF2-40B4-BE49-F238E27FC236}">
                <a16:creationId xmlns:a16="http://schemas.microsoft.com/office/drawing/2014/main" id="{5E791138-082D-43DD-8D38-E7A83F261B99}"/>
              </a:ext>
            </a:extLst>
          </p:cNvPr>
          <p:cNvSpPr txBox="1"/>
          <p:nvPr/>
        </p:nvSpPr>
        <p:spPr>
          <a:xfrm>
            <a:off x="5086728" y="4620485"/>
            <a:ext cx="4014882" cy="600164"/>
          </a:xfrm>
          <a:prstGeom prst="rect">
            <a:avLst/>
          </a:prstGeom>
          <a:noFill/>
        </p:spPr>
        <p:txBody>
          <a:bodyPr wrap="square" rtlCol="0">
            <a:spAutoFit/>
          </a:bodyPr>
          <a:lstStyle/>
          <a:p>
            <a:r>
              <a:rPr lang="en-US" altLang="zh-CN" sz="1100" dirty="0">
                <a:solidFill>
                  <a:schemeClr val="tx2">
                    <a:lumMod val="75000"/>
                  </a:schemeClr>
                </a:solidFill>
              </a:rPr>
              <a:t>Reference: 2001</a:t>
            </a:r>
            <a:r>
              <a:rPr lang="en-HK" altLang="zh-CN" sz="1100" dirty="0">
                <a:solidFill>
                  <a:schemeClr val="tx2">
                    <a:lumMod val="75000"/>
                  </a:schemeClr>
                </a:solidFill>
              </a:rPr>
              <a:t>,</a:t>
            </a:r>
            <a:r>
              <a:rPr lang="zh-CN" altLang="en-US" sz="1100" dirty="0">
                <a:solidFill>
                  <a:schemeClr val="tx2">
                    <a:lumMod val="75000"/>
                  </a:schemeClr>
                </a:solidFill>
              </a:rPr>
              <a:t> </a:t>
            </a:r>
            <a:r>
              <a:rPr lang="en-HK" altLang="zh-CN" sz="1100" dirty="0">
                <a:solidFill>
                  <a:schemeClr val="tx2">
                    <a:lumMod val="75000"/>
                  </a:schemeClr>
                </a:solidFill>
              </a:rPr>
              <a:t>Michael A.K. </a:t>
            </a:r>
            <a:r>
              <a:rPr lang="en-HK" altLang="zh-CN" sz="1100" dirty="0" err="1">
                <a:solidFill>
                  <a:schemeClr val="tx2">
                    <a:lumMod val="75000"/>
                  </a:schemeClr>
                </a:solidFill>
              </a:rPr>
              <a:t>Liebschner</a:t>
            </a:r>
            <a:r>
              <a:rPr lang="en-HK" altLang="zh-CN" sz="1100" dirty="0">
                <a:solidFill>
                  <a:schemeClr val="tx2">
                    <a:lumMod val="75000"/>
                  </a:schemeClr>
                </a:solidFill>
              </a:rPr>
              <a:t> et al, Effects of Bone Cement Volume and Distribution on Vertebral Stiffness after Vertebroplasty.</a:t>
            </a:r>
            <a:endParaRPr lang="en-HK" sz="1100" dirty="0">
              <a:solidFill>
                <a:schemeClr val="tx2">
                  <a:lumMod val="75000"/>
                </a:schemeClr>
              </a:solidFill>
            </a:endParaRPr>
          </a:p>
        </p:txBody>
      </p:sp>
    </p:spTree>
    <p:extLst>
      <p:ext uri="{BB962C8B-B14F-4D97-AF65-F5344CB8AC3E}">
        <p14:creationId xmlns:p14="http://schemas.microsoft.com/office/powerpoint/2010/main" val="54309068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a:extLst>
              <a:ext uri="{FF2B5EF4-FFF2-40B4-BE49-F238E27FC236}">
                <a16:creationId xmlns:a16="http://schemas.microsoft.com/office/drawing/2014/main" id="{203A2638-2E7F-4286-A98F-45D3A3BFF14D}"/>
              </a:ext>
            </a:extLst>
          </p:cNvPr>
          <p:cNvSpPr txBox="1"/>
          <p:nvPr/>
        </p:nvSpPr>
        <p:spPr>
          <a:xfrm>
            <a:off x="2084723" y="629689"/>
            <a:ext cx="4911116" cy="307777"/>
          </a:xfrm>
          <a:prstGeom prst="rect">
            <a:avLst/>
          </a:prstGeom>
          <a:noFill/>
        </p:spPr>
        <p:txBody>
          <a:bodyPr wrap="square" rtlCol="0">
            <a:spAutoFit/>
          </a:bodyPr>
          <a:lstStyle/>
          <a:p>
            <a:r>
              <a:rPr lang="en-HK" dirty="0"/>
              <a:t>Introduction – Spine Volume and Bone Cement Distribution</a:t>
            </a:r>
          </a:p>
        </p:txBody>
      </p:sp>
      <p:pic>
        <p:nvPicPr>
          <p:cNvPr id="9" name="Picture 8">
            <a:extLst>
              <a:ext uri="{FF2B5EF4-FFF2-40B4-BE49-F238E27FC236}">
                <a16:creationId xmlns:a16="http://schemas.microsoft.com/office/drawing/2014/main" id="{C2FDE0DD-64BA-4310-BED1-AEA25CD48791}"/>
              </a:ext>
            </a:extLst>
          </p:cNvPr>
          <p:cNvPicPr>
            <a:picLocks noChangeAspect="1"/>
          </p:cNvPicPr>
          <p:nvPr/>
        </p:nvPicPr>
        <p:blipFill>
          <a:blip r:embed="rId2"/>
          <a:stretch>
            <a:fillRect/>
          </a:stretch>
        </p:blipFill>
        <p:spPr>
          <a:xfrm>
            <a:off x="947704" y="3555277"/>
            <a:ext cx="3790825" cy="2567553"/>
          </a:xfrm>
          <a:prstGeom prst="rect">
            <a:avLst/>
          </a:prstGeom>
        </p:spPr>
      </p:pic>
      <p:sp>
        <p:nvSpPr>
          <p:cNvPr id="14" name="Title 1">
            <a:extLst>
              <a:ext uri="{FF2B5EF4-FFF2-40B4-BE49-F238E27FC236}">
                <a16:creationId xmlns:a16="http://schemas.microsoft.com/office/drawing/2014/main" id="{DD7632E0-F1F2-4010-974A-D04021CB1535}"/>
              </a:ext>
            </a:extLst>
          </p:cNvPr>
          <p:cNvSpPr>
            <a:spLocks noGrp="1"/>
          </p:cNvSpPr>
          <p:nvPr>
            <p:ph type="ctrTitle"/>
          </p:nvPr>
        </p:nvSpPr>
        <p:spPr>
          <a:xfrm>
            <a:off x="920454" y="1212292"/>
            <a:ext cx="7772400" cy="1280887"/>
          </a:xfrm>
        </p:spPr>
        <p:txBody>
          <a:bodyPr/>
          <a:lstStyle/>
          <a:p>
            <a:pPr algn="l"/>
            <a:br>
              <a:rPr lang="en-US" sz="2400" dirty="0">
                <a:solidFill>
                  <a:schemeClr val="tx1"/>
                </a:solidFill>
              </a:rPr>
            </a:br>
            <a:r>
              <a:rPr lang="en-US" sz="2400" dirty="0">
                <a:solidFill>
                  <a:schemeClr val="tx1"/>
                </a:solidFill>
              </a:rPr>
              <a:t>2. What is the optimal distribution pattern of the cement?</a:t>
            </a:r>
            <a:br>
              <a:rPr lang="en-US" sz="2400" dirty="0">
                <a:solidFill>
                  <a:schemeClr val="tx1"/>
                </a:solidFill>
              </a:rPr>
            </a:br>
            <a:r>
              <a:rPr lang="en-US" sz="2400" dirty="0">
                <a:solidFill>
                  <a:schemeClr val="tx1"/>
                </a:solidFill>
              </a:rPr>
              <a:t>   </a:t>
            </a:r>
            <a:r>
              <a:rPr lang="en-US" sz="1800" dirty="0">
                <a:solidFill>
                  <a:schemeClr val="tx1"/>
                </a:solidFill>
              </a:rPr>
              <a:t>  </a:t>
            </a:r>
            <a:br>
              <a:rPr lang="en-US" sz="1800" dirty="0">
                <a:solidFill>
                  <a:schemeClr val="tx1"/>
                </a:solidFill>
              </a:rPr>
            </a:br>
            <a:r>
              <a:rPr lang="en-US" sz="1800" dirty="0">
                <a:solidFill>
                  <a:schemeClr val="tx1"/>
                </a:solidFill>
              </a:rPr>
              <a:t>     </a:t>
            </a:r>
            <a:br>
              <a:rPr lang="en-US" sz="2400" dirty="0">
                <a:solidFill>
                  <a:schemeClr val="tx1"/>
                </a:solidFill>
              </a:rPr>
            </a:br>
            <a:endParaRPr lang="en-US" sz="2400" dirty="0">
              <a:solidFill>
                <a:schemeClr val="tx2">
                  <a:lumMod val="75000"/>
                </a:schemeClr>
              </a:solidFill>
            </a:endParaRPr>
          </a:p>
        </p:txBody>
      </p:sp>
      <p:sp>
        <p:nvSpPr>
          <p:cNvPr id="15" name="TextBox 14">
            <a:extLst>
              <a:ext uri="{FF2B5EF4-FFF2-40B4-BE49-F238E27FC236}">
                <a16:creationId xmlns:a16="http://schemas.microsoft.com/office/drawing/2014/main" id="{1646DD0A-4DE4-4910-A6B6-256F4D5ACB48}"/>
              </a:ext>
            </a:extLst>
          </p:cNvPr>
          <p:cNvSpPr txBox="1"/>
          <p:nvPr/>
        </p:nvSpPr>
        <p:spPr>
          <a:xfrm>
            <a:off x="947704" y="1962024"/>
            <a:ext cx="3736323" cy="1415772"/>
          </a:xfrm>
          <a:prstGeom prst="rect">
            <a:avLst/>
          </a:prstGeom>
          <a:noFill/>
        </p:spPr>
        <p:txBody>
          <a:bodyPr wrap="square" rtlCol="0">
            <a:spAutoFit/>
          </a:bodyPr>
          <a:lstStyle/>
          <a:p>
            <a:r>
              <a:rPr lang="en-HK" dirty="0"/>
              <a:t>PMMA bone cement distribution pattern dominated the stiffening and strengthening effects of the augmentation.</a:t>
            </a:r>
          </a:p>
          <a:p>
            <a:r>
              <a:rPr lang="en-HK" sz="1100" dirty="0">
                <a:solidFill>
                  <a:schemeClr val="tx2">
                    <a:lumMod val="75000"/>
                  </a:schemeClr>
                </a:solidFill>
              </a:rPr>
              <a:t>Chevalier, Yan, et al. "Cement distribution, volume, and compliance in vertebroplasty: some answers from an anatomy-based nonlinear finite element study." </a:t>
            </a:r>
            <a:r>
              <a:rPr lang="en-HK" sz="1100" i="1" dirty="0">
                <a:solidFill>
                  <a:schemeClr val="tx2">
                    <a:lumMod val="75000"/>
                  </a:schemeClr>
                </a:solidFill>
              </a:rPr>
              <a:t>Spine</a:t>
            </a:r>
            <a:r>
              <a:rPr lang="en-HK" sz="1100" dirty="0">
                <a:solidFill>
                  <a:schemeClr val="tx2">
                    <a:lumMod val="75000"/>
                  </a:schemeClr>
                </a:solidFill>
              </a:rPr>
              <a:t> 33.16 (2008): 1722-1730.</a:t>
            </a:r>
          </a:p>
        </p:txBody>
      </p:sp>
      <p:pic>
        <p:nvPicPr>
          <p:cNvPr id="16" name="Picture 15">
            <a:extLst>
              <a:ext uri="{FF2B5EF4-FFF2-40B4-BE49-F238E27FC236}">
                <a16:creationId xmlns:a16="http://schemas.microsoft.com/office/drawing/2014/main" id="{07027490-F144-4256-96B8-7D157BAD5FC6}"/>
              </a:ext>
            </a:extLst>
          </p:cNvPr>
          <p:cNvPicPr>
            <a:picLocks noChangeAspect="1"/>
          </p:cNvPicPr>
          <p:nvPr/>
        </p:nvPicPr>
        <p:blipFill>
          <a:blip r:embed="rId3"/>
          <a:stretch>
            <a:fillRect/>
          </a:stretch>
        </p:blipFill>
        <p:spPr>
          <a:xfrm>
            <a:off x="5056450" y="3318735"/>
            <a:ext cx="3478957" cy="3040639"/>
          </a:xfrm>
          <a:prstGeom prst="rect">
            <a:avLst/>
          </a:prstGeom>
        </p:spPr>
      </p:pic>
      <p:sp>
        <p:nvSpPr>
          <p:cNvPr id="17" name="TextBox 16">
            <a:extLst>
              <a:ext uri="{FF2B5EF4-FFF2-40B4-BE49-F238E27FC236}">
                <a16:creationId xmlns:a16="http://schemas.microsoft.com/office/drawing/2014/main" id="{A54A739A-7352-48F0-B143-C66A30CC3982}"/>
              </a:ext>
            </a:extLst>
          </p:cNvPr>
          <p:cNvSpPr txBox="1"/>
          <p:nvPr/>
        </p:nvSpPr>
        <p:spPr>
          <a:xfrm>
            <a:off x="4989838" y="1962024"/>
            <a:ext cx="4087550" cy="1415772"/>
          </a:xfrm>
          <a:prstGeom prst="rect">
            <a:avLst/>
          </a:prstGeom>
          <a:noFill/>
        </p:spPr>
        <p:txBody>
          <a:bodyPr wrap="square" rtlCol="0">
            <a:spAutoFit/>
          </a:bodyPr>
          <a:lstStyle/>
          <a:p>
            <a:r>
              <a:rPr lang="en-HK" dirty="0"/>
              <a:t>PMMA bone cement distribution pattern correlated with the incidence of new compression fractures.</a:t>
            </a:r>
          </a:p>
          <a:p>
            <a:r>
              <a:rPr lang="en-HK" sz="1100" dirty="0" err="1">
                <a:solidFill>
                  <a:schemeClr val="tx2">
                    <a:lumMod val="75000"/>
                  </a:schemeClr>
                </a:solidFill>
              </a:rPr>
              <a:t>Tanigawa</a:t>
            </a:r>
            <a:r>
              <a:rPr lang="en-HK" sz="1100" dirty="0">
                <a:solidFill>
                  <a:schemeClr val="tx2">
                    <a:lumMod val="75000"/>
                  </a:schemeClr>
                </a:solidFill>
              </a:rPr>
              <a:t>, Noboru, et al. "Relationship between cement distribution pattern and new compression fracture after percutaneous vertebroplasty." </a:t>
            </a:r>
            <a:r>
              <a:rPr lang="en-HK" sz="1100" i="1" dirty="0">
                <a:solidFill>
                  <a:schemeClr val="tx2">
                    <a:lumMod val="75000"/>
                  </a:schemeClr>
                </a:solidFill>
              </a:rPr>
              <a:t>American Journal of Roentgenology</a:t>
            </a:r>
            <a:r>
              <a:rPr lang="en-HK" sz="1100" dirty="0">
                <a:solidFill>
                  <a:schemeClr val="tx2">
                    <a:lumMod val="75000"/>
                  </a:schemeClr>
                </a:solidFill>
              </a:rPr>
              <a:t> 189.6 (2007): W348-W352.</a:t>
            </a:r>
          </a:p>
        </p:txBody>
      </p:sp>
    </p:spTree>
    <p:extLst>
      <p:ext uri="{BB962C8B-B14F-4D97-AF65-F5344CB8AC3E}">
        <p14:creationId xmlns:p14="http://schemas.microsoft.com/office/powerpoint/2010/main" val="258176753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823565" y="844839"/>
            <a:ext cx="7772400" cy="1250409"/>
          </a:xfrm>
        </p:spPr>
        <p:txBody>
          <a:bodyPr/>
          <a:lstStyle/>
          <a:p>
            <a:pPr algn="l"/>
            <a:br>
              <a:rPr lang="en-US" sz="2400" dirty="0">
                <a:solidFill>
                  <a:schemeClr val="tx1"/>
                </a:solidFill>
              </a:rPr>
            </a:br>
            <a:br>
              <a:rPr lang="en-HK" sz="2400" dirty="0"/>
            </a:br>
            <a:r>
              <a:rPr lang="en-HK" sz="2400" dirty="0">
                <a:solidFill>
                  <a:schemeClr val="tx1"/>
                </a:solidFill>
              </a:rPr>
              <a:t>Mechanical evaluation on vertebral strength dominated in published paters, using </a:t>
            </a:r>
            <a:r>
              <a:rPr lang="en-US" altLang="zh-CN" sz="2400" dirty="0">
                <a:solidFill>
                  <a:schemeClr val="tx1"/>
                </a:solidFill>
              </a:rPr>
              <a:t>Finite Element Analysis simulates biomechanical compression test under laboratory conditions with vertebra and PMMA bone cement model.</a:t>
            </a:r>
            <a:endParaRPr lang="en-US" sz="2400" dirty="0">
              <a:solidFill>
                <a:schemeClr val="tx1"/>
              </a:solidFill>
            </a:endParaRPr>
          </a:p>
        </p:txBody>
      </p:sp>
      <p:pic>
        <p:nvPicPr>
          <p:cNvPr id="5" name="Picture 4">
            <a:extLst>
              <a:ext uri="{FF2B5EF4-FFF2-40B4-BE49-F238E27FC236}">
                <a16:creationId xmlns:a16="http://schemas.microsoft.com/office/drawing/2014/main" id="{2840191E-5D9C-4356-A58A-B0CAB8D718D2}"/>
              </a:ext>
            </a:extLst>
          </p:cNvPr>
          <p:cNvPicPr>
            <a:picLocks noChangeAspect="1"/>
          </p:cNvPicPr>
          <p:nvPr/>
        </p:nvPicPr>
        <p:blipFill>
          <a:blip r:embed="rId2"/>
          <a:stretch>
            <a:fillRect/>
          </a:stretch>
        </p:blipFill>
        <p:spPr>
          <a:xfrm>
            <a:off x="826192" y="2712324"/>
            <a:ext cx="4199980" cy="1721899"/>
          </a:xfrm>
          <a:prstGeom prst="rect">
            <a:avLst/>
          </a:prstGeom>
        </p:spPr>
      </p:pic>
      <p:pic>
        <p:nvPicPr>
          <p:cNvPr id="6" name="Picture 5">
            <a:extLst>
              <a:ext uri="{FF2B5EF4-FFF2-40B4-BE49-F238E27FC236}">
                <a16:creationId xmlns:a16="http://schemas.microsoft.com/office/drawing/2014/main" id="{39D04BE0-8A67-48A8-9AA8-6104E081666A}"/>
              </a:ext>
            </a:extLst>
          </p:cNvPr>
          <p:cNvPicPr>
            <a:picLocks noChangeAspect="1"/>
          </p:cNvPicPr>
          <p:nvPr/>
        </p:nvPicPr>
        <p:blipFill>
          <a:blip r:embed="rId3"/>
          <a:stretch>
            <a:fillRect/>
          </a:stretch>
        </p:blipFill>
        <p:spPr>
          <a:xfrm>
            <a:off x="823565" y="4457461"/>
            <a:ext cx="4199980" cy="1834337"/>
          </a:xfrm>
          <a:prstGeom prst="rect">
            <a:avLst/>
          </a:prstGeom>
        </p:spPr>
      </p:pic>
      <p:sp>
        <p:nvSpPr>
          <p:cNvPr id="4" name="TextBox 3">
            <a:extLst>
              <a:ext uri="{FF2B5EF4-FFF2-40B4-BE49-F238E27FC236}">
                <a16:creationId xmlns:a16="http://schemas.microsoft.com/office/drawing/2014/main" id="{EF81D357-B9F5-44AA-8F72-5C533ECB2FA7}"/>
              </a:ext>
            </a:extLst>
          </p:cNvPr>
          <p:cNvSpPr txBox="1"/>
          <p:nvPr/>
        </p:nvSpPr>
        <p:spPr>
          <a:xfrm>
            <a:off x="5023545" y="2712324"/>
            <a:ext cx="3933531" cy="3108543"/>
          </a:xfrm>
          <a:prstGeom prst="rect">
            <a:avLst/>
          </a:prstGeom>
          <a:noFill/>
        </p:spPr>
        <p:txBody>
          <a:bodyPr wrap="square" rtlCol="0">
            <a:spAutoFit/>
          </a:bodyPr>
          <a:lstStyle/>
          <a:p>
            <a:r>
              <a:rPr lang="en-US" sz="1100" dirty="0"/>
              <a:t>-</a:t>
            </a:r>
            <a:r>
              <a:rPr lang="en-US" sz="1100" dirty="0">
                <a:solidFill>
                  <a:schemeClr val="tx2">
                    <a:lumMod val="75000"/>
                  </a:schemeClr>
                </a:solidFill>
              </a:rPr>
              <a:t>2006, Kay Sun et al, Cement Filling Pattern Has a Significant Effect on Biomechanics of Vertebroplasty.</a:t>
            </a:r>
          </a:p>
          <a:p>
            <a:pPr>
              <a:buFontTx/>
              <a:buChar char="-"/>
            </a:pPr>
            <a:r>
              <a:rPr lang="en-US" sz="1100" dirty="0">
                <a:solidFill>
                  <a:schemeClr val="tx2">
                    <a:lumMod val="75000"/>
                  </a:schemeClr>
                </a:solidFill>
              </a:rPr>
              <a:t>2007, V.N. </a:t>
            </a:r>
            <a:r>
              <a:rPr lang="en-US" sz="1100" dirty="0" err="1">
                <a:solidFill>
                  <a:schemeClr val="tx2">
                    <a:lumMod val="75000"/>
                  </a:schemeClr>
                </a:solidFill>
              </a:rPr>
              <a:t>Wijayathunga</a:t>
            </a:r>
            <a:r>
              <a:rPr lang="en-US" sz="1100" dirty="0">
                <a:solidFill>
                  <a:schemeClr val="tx2">
                    <a:lumMod val="75000"/>
                  </a:schemeClr>
                </a:solidFill>
              </a:rPr>
              <a:t> et al, Development of Specimen-Specific Finite Element Models of Human Vertebrae for the Analysis of Vertebroplasty.</a:t>
            </a:r>
          </a:p>
          <a:p>
            <a:pPr>
              <a:buFontTx/>
              <a:buChar char="-"/>
            </a:pPr>
            <a:r>
              <a:rPr lang="en-US" sz="1100" dirty="0">
                <a:solidFill>
                  <a:schemeClr val="tx2">
                    <a:lumMod val="75000"/>
                  </a:schemeClr>
                </a:solidFill>
              </a:rPr>
              <a:t>2009, Majid Mirzaei et al, On Prediction of the strength Level and Failure Patterns of Human Vertebrae Using QCT based FE Method.</a:t>
            </a:r>
          </a:p>
          <a:p>
            <a:pPr>
              <a:buFontTx/>
              <a:buChar char="-"/>
            </a:pPr>
            <a:r>
              <a:rPr lang="en-US" sz="1100" dirty="0">
                <a:solidFill>
                  <a:schemeClr val="tx2">
                    <a:lumMod val="75000"/>
                  </a:schemeClr>
                </a:solidFill>
              </a:rPr>
              <a:t>2014, Y. Matsuura et al, Specimen-Specified Nonlinear FE Modeling of Predict Vertebral Fracture Loads after Vertebroplasty.</a:t>
            </a:r>
          </a:p>
          <a:p>
            <a:pPr>
              <a:buFontTx/>
              <a:buChar char="-"/>
            </a:pPr>
            <a:r>
              <a:rPr lang="en-US" sz="1100" dirty="0">
                <a:solidFill>
                  <a:schemeClr val="tx2">
                    <a:lumMod val="75000"/>
                  </a:schemeClr>
                </a:solidFill>
              </a:rPr>
              <a:t>2019, </a:t>
            </a:r>
            <a:r>
              <a:rPr lang="en-US" sz="1100" dirty="0" err="1">
                <a:solidFill>
                  <a:schemeClr val="tx2">
                    <a:lumMod val="75000"/>
                  </a:schemeClr>
                </a:solidFill>
              </a:rPr>
              <a:t>Carolin</a:t>
            </a:r>
            <a:r>
              <a:rPr lang="en-US" sz="1100" dirty="0">
                <a:solidFill>
                  <a:schemeClr val="tx2">
                    <a:lumMod val="75000"/>
                  </a:schemeClr>
                </a:solidFill>
              </a:rPr>
              <a:t> Meyer et al, Kyphoplasty of Osteoporotic Fractured Vertebrae: A Finite Element Analysis about Two Types of Cements.</a:t>
            </a:r>
          </a:p>
          <a:p>
            <a:endParaRPr lang="en-US" dirty="0"/>
          </a:p>
          <a:p>
            <a:endParaRPr lang="en-US" dirty="0"/>
          </a:p>
          <a:p>
            <a:endParaRPr lang="en-HK" dirty="0"/>
          </a:p>
        </p:txBody>
      </p:sp>
      <p:sp>
        <p:nvSpPr>
          <p:cNvPr id="8" name="TextBox 7">
            <a:extLst>
              <a:ext uri="{FF2B5EF4-FFF2-40B4-BE49-F238E27FC236}">
                <a16:creationId xmlns:a16="http://schemas.microsoft.com/office/drawing/2014/main" id="{416406AA-DE86-4D5E-A42C-368B94C16A37}"/>
              </a:ext>
            </a:extLst>
          </p:cNvPr>
          <p:cNvSpPr txBox="1"/>
          <p:nvPr/>
        </p:nvSpPr>
        <p:spPr>
          <a:xfrm>
            <a:off x="2006000" y="321619"/>
            <a:ext cx="4911116" cy="523220"/>
          </a:xfrm>
          <a:prstGeom prst="rect">
            <a:avLst/>
          </a:prstGeom>
          <a:noFill/>
        </p:spPr>
        <p:txBody>
          <a:bodyPr wrap="square" rtlCol="0">
            <a:spAutoFit/>
          </a:bodyPr>
          <a:lstStyle/>
          <a:p>
            <a:r>
              <a:rPr lang="en-HK" dirty="0"/>
              <a:t>Introduction – Current method to study volume and distribution effects after vertebroplasty</a:t>
            </a:r>
          </a:p>
        </p:txBody>
      </p:sp>
    </p:spTree>
    <p:extLst>
      <p:ext uri="{BB962C8B-B14F-4D97-AF65-F5344CB8AC3E}">
        <p14:creationId xmlns:p14="http://schemas.microsoft.com/office/powerpoint/2010/main" val="28547033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A7EB7013-057A-4227-83E7-C355CCB9165E}"/>
              </a:ext>
            </a:extLst>
          </p:cNvPr>
          <p:cNvPicPr>
            <a:picLocks noChangeAspect="1"/>
          </p:cNvPicPr>
          <p:nvPr/>
        </p:nvPicPr>
        <p:blipFill>
          <a:blip r:embed="rId2"/>
          <a:stretch>
            <a:fillRect/>
          </a:stretch>
        </p:blipFill>
        <p:spPr>
          <a:xfrm>
            <a:off x="2125527" y="1101223"/>
            <a:ext cx="2125526" cy="1770063"/>
          </a:xfrm>
          <a:prstGeom prst="rect">
            <a:avLst/>
          </a:prstGeom>
        </p:spPr>
      </p:pic>
      <p:pic>
        <p:nvPicPr>
          <p:cNvPr id="6" name="Picture 5">
            <a:extLst>
              <a:ext uri="{FF2B5EF4-FFF2-40B4-BE49-F238E27FC236}">
                <a16:creationId xmlns:a16="http://schemas.microsoft.com/office/drawing/2014/main" id="{18AF900E-95D1-475B-A332-58D1B8F8FF50}"/>
              </a:ext>
            </a:extLst>
          </p:cNvPr>
          <p:cNvPicPr>
            <a:picLocks noChangeAspect="1"/>
          </p:cNvPicPr>
          <p:nvPr/>
        </p:nvPicPr>
        <p:blipFill>
          <a:blip r:embed="rId3"/>
          <a:stretch>
            <a:fillRect/>
          </a:stretch>
        </p:blipFill>
        <p:spPr>
          <a:xfrm>
            <a:off x="4251051" y="1101223"/>
            <a:ext cx="3421430" cy="5010151"/>
          </a:xfrm>
          <a:prstGeom prst="rect">
            <a:avLst/>
          </a:prstGeom>
        </p:spPr>
      </p:pic>
      <p:pic>
        <p:nvPicPr>
          <p:cNvPr id="7" name="Picture 6">
            <a:extLst>
              <a:ext uri="{FF2B5EF4-FFF2-40B4-BE49-F238E27FC236}">
                <a16:creationId xmlns:a16="http://schemas.microsoft.com/office/drawing/2014/main" id="{86AB33B5-3BFD-40B3-90BB-EBCC64768328}"/>
              </a:ext>
            </a:extLst>
          </p:cNvPr>
          <p:cNvPicPr>
            <a:picLocks noChangeAspect="1"/>
          </p:cNvPicPr>
          <p:nvPr/>
        </p:nvPicPr>
        <p:blipFill>
          <a:blip r:embed="rId4"/>
          <a:stretch>
            <a:fillRect/>
          </a:stretch>
        </p:blipFill>
        <p:spPr>
          <a:xfrm>
            <a:off x="2125526" y="2871286"/>
            <a:ext cx="2125527" cy="1770063"/>
          </a:xfrm>
          <a:prstGeom prst="rect">
            <a:avLst/>
          </a:prstGeom>
        </p:spPr>
      </p:pic>
      <p:pic>
        <p:nvPicPr>
          <p:cNvPr id="8" name="Picture 7">
            <a:extLst>
              <a:ext uri="{FF2B5EF4-FFF2-40B4-BE49-F238E27FC236}">
                <a16:creationId xmlns:a16="http://schemas.microsoft.com/office/drawing/2014/main" id="{9C2F916A-F6D2-4DBC-8934-496372A54FB3}"/>
              </a:ext>
            </a:extLst>
          </p:cNvPr>
          <p:cNvPicPr>
            <a:picLocks noChangeAspect="1"/>
          </p:cNvPicPr>
          <p:nvPr/>
        </p:nvPicPr>
        <p:blipFill>
          <a:blip r:embed="rId5"/>
          <a:stretch>
            <a:fillRect/>
          </a:stretch>
        </p:blipFill>
        <p:spPr>
          <a:xfrm>
            <a:off x="2125525" y="4641349"/>
            <a:ext cx="2125526" cy="1470025"/>
          </a:xfrm>
          <a:prstGeom prst="rect">
            <a:avLst/>
          </a:prstGeom>
        </p:spPr>
      </p:pic>
      <p:sp>
        <p:nvSpPr>
          <p:cNvPr id="9" name="TextBox 8">
            <a:extLst>
              <a:ext uri="{FF2B5EF4-FFF2-40B4-BE49-F238E27FC236}">
                <a16:creationId xmlns:a16="http://schemas.microsoft.com/office/drawing/2014/main" id="{2E24A71E-2409-4990-A792-EB30A9CB0FFE}"/>
              </a:ext>
            </a:extLst>
          </p:cNvPr>
          <p:cNvSpPr txBox="1"/>
          <p:nvPr/>
        </p:nvSpPr>
        <p:spPr>
          <a:xfrm>
            <a:off x="2006000" y="321619"/>
            <a:ext cx="4911116" cy="523220"/>
          </a:xfrm>
          <a:prstGeom prst="rect">
            <a:avLst/>
          </a:prstGeom>
          <a:noFill/>
        </p:spPr>
        <p:txBody>
          <a:bodyPr wrap="square" rtlCol="0">
            <a:spAutoFit/>
          </a:bodyPr>
          <a:lstStyle/>
          <a:p>
            <a:r>
              <a:rPr lang="en-HK" dirty="0"/>
              <a:t>Introduction – Current method to study volume and distribution effects after vertebroplasty</a:t>
            </a:r>
          </a:p>
        </p:txBody>
      </p:sp>
    </p:spTree>
    <p:extLst>
      <p:ext uri="{BB962C8B-B14F-4D97-AF65-F5344CB8AC3E}">
        <p14:creationId xmlns:p14="http://schemas.microsoft.com/office/powerpoint/2010/main" val="92709389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835677" y="1501835"/>
            <a:ext cx="7772400" cy="3233668"/>
          </a:xfrm>
        </p:spPr>
        <p:txBody>
          <a:bodyPr/>
          <a:lstStyle/>
          <a:p>
            <a:pPr algn="l"/>
            <a:br>
              <a:rPr lang="en-US" sz="2400" dirty="0">
                <a:solidFill>
                  <a:schemeClr val="tx1"/>
                </a:solidFill>
              </a:rPr>
            </a:br>
            <a:r>
              <a:rPr lang="en-US" sz="2000" dirty="0">
                <a:solidFill>
                  <a:schemeClr val="tx1"/>
                </a:solidFill>
              </a:rPr>
              <a:t>1. What is the Optimal amount of cement is required to restore the stiffness of the vertebral body?</a:t>
            </a:r>
            <a:br>
              <a:rPr lang="en-US" sz="2000" dirty="0">
                <a:solidFill>
                  <a:schemeClr val="tx1"/>
                </a:solidFill>
              </a:rPr>
            </a:br>
            <a:r>
              <a:rPr lang="en-US" sz="2000" dirty="0">
                <a:solidFill>
                  <a:schemeClr val="tx1"/>
                </a:solidFill>
              </a:rPr>
              <a:t>Bone cement volume can cause vertebral strength change after vertebroplasty.</a:t>
            </a:r>
            <a:br>
              <a:rPr lang="en-US" sz="2000" dirty="0">
                <a:solidFill>
                  <a:schemeClr val="tx1"/>
                </a:solidFill>
              </a:rPr>
            </a:br>
            <a:r>
              <a:rPr lang="en-US" sz="2000" dirty="0">
                <a:solidFill>
                  <a:schemeClr val="tx1"/>
                </a:solidFill>
              </a:rPr>
              <a:t>2. What is the optimal distribution pattern of the cement?</a:t>
            </a:r>
            <a:br>
              <a:rPr lang="en-US" sz="2000" dirty="0">
                <a:solidFill>
                  <a:schemeClr val="tx1"/>
                </a:solidFill>
              </a:rPr>
            </a:br>
            <a:r>
              <a:rPr lang="en-US" sz="2000" dirty="0">
                <a:solidFill>
                  <a:schemeClr val="tx1"/>
                </a:solidFill>
              </a:rPr>
              <a:t>Bone cement distribution inside the vertebral body causes mechanical change of the vertebral body.</a:t>
            </a:r>
            <a:br>
              <a:rPr lang="en-US" sz="2000" dirty="0">
                <a:solidFill>
                  <a:schemeClr val="tx1"/>
                </a:solidFill>
              </a:rPr>
            </a:br>
            <a:r>
              <a:rPr lang="en-US" sz="2000" dirty="0">
                <a:solidFill>
                  <a:schemeClr val="tx1"/>
                </a:solidFill>
              </a:rPr>
              <a:t>3. What is the current study methodology in the published papers?</a:t>
            </a:r>
            <a:br>
              <a:rPr lang="en-US" sz="2000" dirty="0">
                <a:solidFill>
                  <a:schemeClr val="tx1"/>
                </a:solidFill>
              </a:rPr>
            </a:br>
            <a:r>
              <a:rPr lang="en-US" sz="2000" dirty="0">
                <a:solidFill>
                  <a:schemeClr val="tx1"/>
                </a:solidFill>
              </a:rPr>
              <a:t>Finite element + Biomechanical study to predict vertebral strength under various conditions.</a:t>
            </a:r>
            <a:br>
              <a:rPr lang="en-US" sz="2400" dirty="0">
                <a:solidFill>
                  <a:schemeClr val="tx1"/>
                </a:solidFill>
              </a:rPr>
            </a:br>
            <a:br>
              <a:rPr lang="en-US" sz="2400" dirty="0">
                <a:solidFill>
                  <a:schemeClr val="tx1"/>
                </a:solidFill>
              </a:rPr>
            </a:br>
            <a:br>
              <a:rPr lang="en-HK" sz="2400" dirty="0"/>
            </a:br>
            <a:endParaRPr lang="en-US" sz="2400" dirty="0">
              <a:solidFill>
                <a:schemeClr val="tx1"/>
              </a:solidFill>
            </a:endParaRPr>
          </a:p>
        </p:txBody>
      </p:sp>
      <p:sp>
        <p:nvSpPr>
          <p:cNvPr id="3" name="TextBox 2">
            <a:extLst>
              <a:ext uri="{FF2B5EF4-FFF2-40B4-BE49-F238E27FC236}">
                <a16:creationId xmlns:a16="http://schemas.microsoft.com/office/drawing/2014/main" id="{C541DA25-1368-4407-80A3-92260ED54F05}"/>
              </a:ext>
            </a:extLst>
          </p:cNvPr>
          <p:cNvSpPr txBox="1"/>
          <p:nvPr/>
        </p:nvSpPr>
        <p:spPr>
          <a:xfrm>
            <a:off x="1980191" y="654008"/>
            <a:ext cx="4517500" cy="307777"/>
          </a:xfrm>
          <a:prstGeom prst="rect">
            <a:avLst/>
          </a:prstGeom>
          <a:noFill/>
        </p:spPr>
        <p:txBody>
          <a:bodyPr wrap="square" rtlCol="0">
            <a:spAutoFit/>
          </a:bodyPr>
          <a:lstStyle/>
          <a:p>
            <a:r>
              <a:rPr lang="en-HK" dirty="0"/>
              <a:t>Introduction – Conclusion on current published papers</a:t>
            </a:r>
          </a:p>
        </p:txBody>
      </p:sp>
      <p:sp>
        <p:nvSpPr>
          <p:cNvPr id="4" name="Rectangle 3">
            <a:extLst>
              <a:ext uri="{FF2B5EF4-FFF2-40B4-BE49-F238E27FC236}">
                <a16:creationId xmlns:a16="http://schemas.microsoft.com/office/drawing/2014/main" id="{A6C11B88-AB51-4B91-B2DE-C565706BD7B8}"/>
              </a:ext>
            </a:extLst>
          </p:cNvPr>
          <p:cNvSpPr/>
          <p:nvPr/>
        </p:nvSpPr>
        <p:spPr>
          <a:xfrm>
            <a:off x="1385225" y="4420570"/>
            <a:ext cx="6673303" cy="1871189"/>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HK" sz="2000" dirty="0">
                <a:solidFill>
                  <a:schemeClr val="tx1"/>
                </a:solidFill>
              </a:rPr>
              <a:t>All these studies reported the mechanical properties of the vertebrae after the surgical intervention;</a:t>
            </a:r>
          </a:p>
          <a:p>
            <a:pPr algn="ctr"/>
            <a:r>
              <a:rPr lang="en-HK" sz="2000" dirty="0">
                <a:solidFill>
                  <a:schemeClr val="tx1"/>
                </a:solidFill>
              </a:rPr>
              <a:t>The bone cement volume and distribution prediction prior to surgical interventions is lacking.</a:t>
            </a:r>
          </a:p>
        </p:txBody>
      </p:sp>
    </p:spTree>
    <p:extLst>
      <p:ext uri="{BB962C8B-B14F-4D97-AF65-F5344CB8AC3E}">
        <p14:creationId xmlns:p14="http://schemas.microsoft.com/office/powerpoint/2010/main" val="101318156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TextBox 42">
            <a:extLst>
              <a:ext uri="{FF2B5EF4-FFF2-40B4-BE49-F238E27FC236}">
                <a16:creationId xmlns:a16="http://schemas.microsoft.com/office/drawing/2014/main" id="{F897DB61-2AF7-4F18-802E-A0747892C350}"/>
              </a:ext>
            </a:extLst>
          </p:cNvPr>
          <p:cNvSpPr txBox="1"/>
          <p:nvPr/>
        </p:nvSpPr>
        <p:spPr>
          <a:xfrm>
            <a:off x="805608" y="1535029"/>
            <a:ext cx="7532784" cy="5047536"/>
          </a:xfrm>
          <a:prstGeom prst="rect">
            <a:avLst/>
          </a:prstGeom>
          <a:noFill/>
        </p:spPr>
        <p:txBody>
          <a:bodyPr wrap="square" rtlCol="0">
            <a:spAutoFit/>
          </a:bodyPr>
          <a:lstStyle/>
          <a:p>
            <a:r>
              <a:rPr lang="en-HK" b="1" u="sng" dirty="0"/>
              <a:t>Objective &amp; Proposed solution:</a:t>
            </a:r>
          </a:p>
          <a:p>
            <a:r>
              <a:rPr lang="en-HK" dirty="0"/>
              <a:t>Finite element on vertebral strength analysis assisted artificial intelligence system to predict optimal bone cement volume and distribution pattern prior to vertebroplasty.</a:t>
            </a:r>
          </a:p>
          <a:p>
            <a:endParaRPr lang="en-HK" dirty="0"/>
          </a:p>
          <a:p>
            <a:r>
              <a:rPr lang="en-HK" b="1" u="sng" dirty="0"/>
              <a:t>Aim 1:</a:t>
            </a:r>
          </a:p>
          <a:p>
            <a:r>
              <a:rPr lang="en-HK" dirty="0"/>
              <a:t>To develop artificial intelligence algorithm.</a:t>
            </a:r>
          </a:p>
          <a:p>
            <a:endParaRPr lang="en-HK" dirty="0"/>
          </a:p>
          <a:p>
            <a:endParaRPr lang="en-HK" dirty="0"/>
          </a:p>
          <a:p>
            <a:r>
              <a:rPr lang="en-HK" b="1" u="sng" dirty="0"/>
              <a:t>Aim 2:</a:t>
            </a:r>
          </a:p>
          <a:p>
            <a:r>
              <a:rPr lang="en-HK" dirty="0"/>
              <a:t>To develop self-develop python code to conduct finite element analysis on vertebral strength evaluation.</a:t>
            </a:r>
          </a:p>
          <a:p>
            <a:endParaRPr lang="en-HK" dirty="0"/>
          </a:p>
          <a:p>
            <a:endParaRPr lang="en-HK" dirty="0"/>
          </a:p>
          <a:p>
            <a:r>
              <a:rPr lang="en-HK" b="1" u="sng" dirty="0"/>
              <a:t>Aim 3:</a:t>
            </a:r>
          </a:p>
          <a:p>
            <a:r>
              <a:rPr lang="en-HK" dirty="0"/>
              <a:t>Using finite element analysis on vertebral strength evaluation + artificial intelligence algorithm to predict optimal bone cement volume.</a:t>
            </a:r>
          </a:p>
          <a:p>
            <a:endParaRPr lang="en-HK" dirty="0"/>
          </a:p>
          <a:p>
            <a:endParaRPr lang="en-HK" dirty="0"/>
          </a:p>
          <a:p>
            <a:r>
              <a:rPr lang="en-HK" b="1" u="sng" dirty="0"/>
              <a:t>Aim 4:</a:t>
            </a:r>
          </a:p>
          <a:p>
            <a:r>
              <a:rPr lang="en-HK" dirty="0"/>
              <a:t>Using finite element analysis on vertebral strength evaluation + artificial intelligence algorithm to predict optimal bone cement distribution site.</a:t>
            </a:r>
          </a:p>
          <a:p>
            <a:endParaRPr lang="en-HK" dirty="0"/>
          </a:p>
          <a:p>
            <a:endParaRPr lang="en-HK" dirty="0"/>
          </a:p>
        </p:txBody>
      </p:sp>
      <p:sp>
        <p:nvSpPr>
          <p:cNvPr id="20" name="TextBox 19">
            <a:extLst>
              <a:ext uri="{FF2B5EF4-FFF2-40B4-BE49-F238E27FC236}">
                <a16:creationId xmlns:a16="http://schemas.microsoft.com/office/drawing/2014/main" id="{C75E6034-57C0-4AA9-8363-032D53D84DC8}"/>
              </a:ext>
            </a:extLst>
          </p:cNvPr>
          <p:cNvSpPr txBox="1"/>
          <p:nvPr/>
        </p:nvSpPr>
        <p:spPr>
          <a:xfrm>
            <a:off x="1980191" y="654008"/>
            <a:ext cx="4517500" cy="307777"/>
          </a:xfrm>
          <a:prstGeom prst="rect">
            <a:avLst/>
          </a:prstGeom>
          <a:noFill/>
        </p:spPr>
        <p:txBody>
          <a:bodyPr wrap="square" rtlCol="0">
            <a:spAutoFit/>
          </a:bodyPr>
          <a:lstStyle/>
          <a:p>
            <a:r>
              <a:rPr lang="en-HK" dirty="0"/>
              <a:t>Research Plan – Overview</a:t>
            </a:r>
          </a:p>
        </p:txBody>
      </p:sp>
      <p:sp>
        <p:nvSpPr>
          <p:cNvPr id="2" name="Rectangle 1">
            <a:extLst>
              <a:ext uri="{FF2B5EF4-FFF2-40B4-BE49-F238E27FC236}">
                <a16:creationId xmlns:a16="http://schemas.microsoft.com/office/drawing/2014/main" id="{3CD2036E-A9AE-46DB-A22A-A383B9AEFF63}"/>
              </a:ext>
            </a:extLst>
          </p:cNvPr>
          <p:cNvSpPr/>
          <p:nvPr/>
        </p:nvSpPr>
        <p:spPr>
          <a:xfrm>
            <a:off x="805608" y="2355639"/>
            <a:ext cx="7532784" cy="60556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HK"/>
          </a:p>
        </p:txBody>
      </p:sp>
      <p:sp>
        <p:nvSpPr>
          <p:cNvPr id="21" name="Rectangle 20">
            <a:extLst>
              <a:ext uri="{FF2B5EF4-FFF2-40B4-BE49-F238E27FC236}">
                <a16:creationId xmlns:a16="http://schemas.microsoft.com/office/drawing/2014/main" id="{77B99211-F46D-4686-80B6-34BE7CFEC111}"/>
              </a:ext>
            </a:extLst>
          </p:cNvPr>
          <p:cNvSpPr/>
          <p:nvPr/>
        </p:nvSpPr>
        <p:spPr>
          <a:xfrm>
            <a:off x="805608" y="3245817"/>
            <a:ext cx="7532784" cy="708509"/>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HK"/>
          </a:p>
        </p:txBody>
      </p:sp>
      <p:sp>
        <p:nvSpPr>
          <p:cNvPr id="22" name="Rectangle 21">
            <a:extLst>
              <a:ext uri="{FF2B5EF4-FFF2-40B4-BE49-F238E27FC236}">
                <a16:creationId xmlns:a16="http://schemas.microsoft.com/office/drawing/2014/main" id="{0FBECCCE-555C-4E42-BABF-9BD28F8FA960}"/>
              </a:ext>
            </a:extLst>
          </p:cNvPr>
          <p:cNvSpPr/>
          <p:nvPr/>
        </p:nvSpPr>
        <p:spPr>
          <a:xfrm>
            <a:off x="805608" y="4336840"/>
            <a:ext cx="7532784" cy="708509"/>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HK"/>
          </a:p>
        </p:txBody>
      </p:sp>
      <p:sp>
        <p:nvSpPr>
          <p:cNvPr id="23" name="Rectangle 22">
            <a:extLst>
              <a:ext uri="{FF2B5EF4-FFF2-40B4-BE49-F238E27FC236}">
                <a16:creationId xmlns:a16="http://schemas.microsoft.com/office/drawing/2014/main" id="{F4304273-1FCF-49D0-B5B7-0766398A5751}"/>
              </a:ext>
            </a:extLst>
          </p:cNvPr>
          <p:cNvSpPr/>
          <p:nvPr/>
        </p:nvSpPr>
        <p:spPr>
          <a:xfrm>
            <a:off x="805608" y="5417771"/>
            <a:ext cx="7532784" cy="708509"/>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HK"/>
          </a:p>
        </p:txBody>
      </p:sp>
    </p:spTree>
    <p:extLst>
      <p:ext uri="{BB962C8B-B14F-4D97-AF65-F5344CB8AC3E}">
        <p14:creationId xmlns:p14="http://schemas.microsoft.com/office/powerpoint/2010/main" val="4218202393"/>
      </p:ext>
    </p:extLst>
  </p:cSld>
  <p:clrMapOvr>
    <a:masterClrMapping/>
  </p:clrMapOvr>
</p:sld>
</file>

<file path=ppt/theme/theme1.xml><?xml version="1.0" encoding="utf-8"?>
<a:theme xmlns:a="http://schemas.openxmlformats.org/drawingml/2006/main" name="HKU_ortho_powerpoint_theme_2019">
  <a:themeElements>
    <a:clrScheme name="Marquee">
      <a:dk1>
        <a:srgbClr val="000000"/>
      </a:dk1>
      <a:lt1>
        <a:srgbClr val="FFFFFF"/>
      </a:lt1>
      <a:dk2>
        <a:srgbClr val="5E5E5E"/>
      </a:dk2>
      <a:lt2>
        <a:srgbClr val="DDDDDD"/>
      </a:lt2>
      <a:accent1>
        <a:srgbClr val="418AB3"/>
      </a:accent1>
      <a:accent2>
        <a:srgbClr val="A6B727"/>
      </a:accent2>
      <a:accent3>
        <a:srgbClr val="F69200"/>
      </a:accent3>
      <a:accent4>
        <a:srgbClr val="838383"/>
      </a:accent4>
      <a:accent5>
        <a:srgbClr val="FEC306"/>
      </a:accent5>
      <a:accent6>
        <a:srgbClr val="DF5327"/>
      </a:accent6>
      <a:hlink>
        <a:srgbClr val="F59E00"/>
      </a:hlink>
      <a:folHlink>
        <a:srgbClr val="B2B2B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HKU_ortho_powerpoint_theme_2019" id="{152A8636-3F97-B24E-AB20-A5BDCE9EB768}" vid="{D39DC27C-BF14-7B46-BA3F-F324430FEB61}"/>
    </a:ext>
  </a:extLst>
</a:theme>
</file>

<file path=docProps/app.xml><?xml version="1.0" encoding="utf-8"?>
<Properties xmlns="http://schemas.openxmlformats.org/officeDocument/2006/extended-properties" xmlns:vt="http://schemas.openxmlformats.org/officeDocument/2006/docPropsVTypes">
  <Template>Powerpoint_theme_20190318</Template>
  <TotalTime>10919</TotalTime>
  <Words>1591</Words>
  <Application>Microsoft Office PowerPoint</Application>
  <PresentationFormat>On-screen Show (4:3)</PresentationFormat>
  <Paragraphs>155</Paragraphs>
  <Slides>17</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17</vt:i4>
      </vt:variant>
    </vt:vector>
  </HeadingPairs>
  <TitlesOfParts>
    <vt:vector size="21" baseType="lpstr">
      <vt:lpstr>Noto Sans Symbols</vt:lpstr>
      <vt:lpstr>Arial</vt:lpstr>
      <vt:lpstr>Calibri</vt:lpstr>
      <vt:lpstr>HKU_ortho_powerpoint_theme_2019</vt:lpstr>
      <vt:lpstr>Finite Element Vertebral Strength Analysis Assisted Artificial Intelligence System to Predict Optimal PMMA Bone Cement Volume and Distribution before Vertebroplasty</vt:lpstr>
      <vt:lpstr>Osteoporosis 千里之堤潰於蟻穴 </vt:lpstr>
      <vt:lpstr>       1. What is the Optimal amount of cement is required to restore the stiffness of the vertebral body?  2. What is the optimal distribution pattern of the cement?</vt:lpstr>
      <vt:lpstr> 1. What is the Optimal amount of cement is required to restore the stiffness of the vertebral body?      Lumbar spine volume: 20 – 30 ml;       </vt:lpstr>
      <vt:lpstr> 2. What is the optimal distribution pattern of the cement?             </vt:lpstr>
      <vt:lpstr>  Mechanical evaluation on vertebral strength dominated in published paters, using Finite Element Analysis simulates biomechanical compression test under laboratory conditions with vertebra and PMMA bone cement model.</vt:lpstr>
      <vt:lpstr>PowerPoint Presentation</vt:lpstr>
      <vt:lpstr> 1. What is the Optimal amount of cement is required to restore the stiffness of the vertebral body? Bone cement volume can cause vertebral strength change after vertebroplasty. 2. What is the optimal distribution pattern of the cement? Bone cement distribution inside the vertebral body causes mechanical change of the vertebral body. 3. What is the current study methodology in the published papers? Finite element + Biomechanical study to predict vertebral strength under various conditions.   </vt:lpstr>
      <vt:lpstr>PowerPoint Presentation</vt:lpstr>
      <vt:lpstr>PowerPoint Presentation</vt:lpstr>
      <vt:lpstr>PowerPoint Presentation</vt:lpstr>
      <vt:lpstr>PowerPoint Presentation</vt:lpstr>
      <vt:lpstr>PowerPoint Presentation</vt:lpstr>
      <vt:lpstr>PowerPoint Presentation</vt:lpstr>
      <vt:lpstr>Current Progress - Aim 2: Preliminary Study</vt:lpstr>
      <vt:lpstr>Milestones &amp; Stages  </vt:lpstr>
      <vt:lpstr>Thank you!  Q &amp; A</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Donna Lau</dc:creator>
  <cp:lastModifiedBy>Yang Kedi</cp:lastModifiedBy>
  <cp:revision>159</cp:revision>
  <dcterms:created xsi:type="dcterms:W3CDTF">2019-03-19T04:08:11Z</dcterms:created>
  <dcterms:modified xsi:type="dcterms:W3CDTF">2020-11-15T13:39:56Z</dcterms:modified>
</cp:coreProperties>
</file>